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b21bc31d5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3f3071d444b81"/>
  </p:sldMasterIdLst>
  <p:sldIdLst>
    <p:sldId xmlns:r="http://schemas.openxmlformats.org/officeDocument/2006/relationships" id="256" r:id="Rb270b4f8b8a045d4"/>
    <p:sldId xmlns:r="http://schemas.openxmlformats.org/officeDocument/2006/relationships" id="257" r:id="R2b69e9f03bb6473a"/>
    <p:sldId xmlns:r="http://schemas.openxmlformats.org/officeDocument/2006/relationships" id="258" r:id="R80bf40b743cb4fb9"/>
    <p:sldId xmlns:r="http://schemas.openxmlformats.org/officeDocument/2006/relationships" id="259" r:id="R0bc6976b7b344796"/>
    <p:sldId xmlns:r="http://schemas.openxmlformats.org/officeDocument/2006/relationships" id="260" r:id="R459423d792fb458f"/>
    <p:sldId xmlns:r="http://schemas.openxmlformats.org/officeDocument/2006/relationships" id="261" r:id="R3af6cf403fa24235"/>
    <p:sldId xmlns:r="http://schemas.openxmlformats.org/officeDocument/2006/relationships" id="262" r:id="R330655141333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3f3071d444b81" /><Relationship Type="http://schemas.openxmlformats.org/officeDocument/2006/relationships/slide" Target="/ppt/slides/slide1.xml" Id="Rb270b4f8b8a045d4" /><Relationship Type="http://schemas.openxmlformats.org/officeDocument/2006/relationships/slide" Target="/ppt/slides/slide2.xml" Id="R2b69e9f03bb6473a" /><Relationship Type="http://schemas.openxmlformats.org/officeDocument/2006/relationships/slide" Target="/ppt/slides/slide3.xml" Id="R80bf40b743cb4fb9" /><Relationship Type="http://schemas.openxmlformats.org/officeDocument/2006/relationships/slide" Target="/ppt/slides/slide4.xml" Id="R0bc6976b7b344796" /><Relationship Type="http://schemas.openxmlformats.org/officeDocument/2006/relationships/slide" Target="/ppt/slides/slide5.xml" Id="R459423d792fb458f" /><Relationship Type="http://schemas.openxmlformats.org/officeDocument/2006/relationships/slide" Target="/ppt/slides/slide6.xml" Id="R3af6cf403fa24235" /><Relationship Type="http://schemas.openxmlformats.org/officeDocument/2006/relationships/slide" Target="/ppt/slides/slide7.xml" Id="R330655141333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943fc582c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e3fe95f04544" /><Relationship Type="http://schemas.openxmlformats.org/officeDocument/2006/relationships/theme" Target="/ppt/slideMasters/theme/theme1.xml" Id="R9df6f5bc9cf8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8e3fe95f0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291fab0e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12fc471f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420ff934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417904d7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007efc63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6260acb2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4494db151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