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0051554d9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183672ffe4ccf"/>
  </p:sldMasterIdLst>
  <p:sldIdLst>
    <p:sldId xmlns:r="http://schemas.openxmlformats.org/officeDocument/2006/relationships" id="256" r:id="R6679eaafcc5541c6"/>
    <p:sldId xmlns:r="http://schemas.openxmlformats.org/officeDocument/2006/relationships" id="257" r:id="R9b798bde257b44a2"/>
    <p:sldId xmlns:r="http://schemas.openxmlformats.org/officeDocument/2006/relationships" id="258" r:id="Rd2c4c872f2424352"/>
    <p:sldId xmlns:r="http://schemas.openxmlformats.org/officeDocument/2006/relationships" id="259" r:id="R8e798425cdac417c"/>
    <p:sldId xmlns:r="http://schemas.openxmlformats.org/officeDocument/2006/relationships" id="260" r:id="R872a2963af314b13"/>
    <p:sldId xmlns:r="http://schemas.openxmlformats.org/officeDocument/2006/relationships" id="261" r:id="R89ab77cf0ff6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183672ffe4ccf" /><Relationship Type="http://schemas.openxmlformats.org/officeDocument/2006/relationships/slide" Target="/ppt/slides/slide1.xml" Id="R6679eaafcc5541c6" /><Relationship Type="http://schemas.openxmlformats.org/officeDocument/2006/relationships/slide" Target="/ppt/slides/slide2.xml" Id="R9b798bde257b44a2" /><Relationship Type="http://schemas.openxmlformats.org/officeDocument/2006/relationships/slide" Target="/ppt/slides/slide3.xml" Id="Rd2c4c872f2424352" /><Relationship Type="http://schemas.openxmlformats.org/officeDocument/2006/relationships/slide" Target="/ppt/slides/slide4.xml" Id="R8e798425cdac417c" /><Relationship Type="http://schemas.openxmlformats.org/officeDocument/2006/relationships/slide" Target="/ppt/slides/slide5.xml" Id="R872a2963af314b13" /><Relationship Type="http://schemas.openxmlformats.org/officeDocument/2006/relationships/slide" Target="/ppt/slides/slide6.xml" Id="R89ab77cf0ff6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1c160684d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70e6a39994241" /><Relationship Type="http://schemas.openxmlformats.org/officeDocument/2006/relationships/theme" Target="/ppt/slideMasters/theme/theme1.xml" Id="R703e71906925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70e6a3999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71104142f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034321940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d4e7b756b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51ed153e2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3efc755e3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2e9f306ae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SELLANRAA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Seland, Riset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827 631 272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