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d947fc959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314408f4640d4"/>
  </p:sldMasterIdLst>
  <p:sldIdLst>
    <p:sldId xmlns:r="http://schemas.openxmlformats.org/officeDocument/2006/relationships" id="256" r:id="R4af5f1b001df4bc8"/>
    <p:sldId xmlns:r="http://schemas.openxmlformats.org/officeDocument/2006/relationships" id="257" r:id="R410f099e0ba4497c"/>
    <p:sldId xmlns:r="http://schemas.openxmlformats.org/officeDocument/2006/relationships" id="258" r:id="R7e3d51e9c2c241b6"/>
    <p:sldId xmlns:r="http://schemas.openxmlformats.org/officeDocument/2006/relationships" id="259" r:id="R790dde1d29cc4544"/>
    <p:sldId xmlns:r="http://schemas.openxmlformats.org/officeDocument/2006/relationships" id="260" r:id="R38eeb46effce4ca0"/>
    <p:sldId xmlns:r="http://schemas.openxmlformats.org/officeDocument/2006/relationships" id="261" r:id="Rf746278a6e8f4ee9"/>
    <p:sldId xmlns:r="http://schemas.openxmlformats.org/officeDocument/2006/relationships" id="262" r:id="R319b1954f70d49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314408f4640d4" /><Relationship Type="http://schemas.openxmlformats.org/officeDocument/2006/relationships/slide" Target="/ppt/slides/slide1.xml" Id="R4af5f1b001df4bc8" /><Relationship Type="http://schemas.openxmlformats.org/officeDocument/2006/relationships/slide" Target="/ppt/slides/slide2.xml" Id="R410f099e0ba4497c" /><Relationship Type="http://schemas.openxmlformats.org/officeDocument/2006/relationships/slide" Target="/ppt/slides/slide3.xml" Id="R7e3d51e9c2c241b6" /><Relationship Type="http://schemas.openxmlformats.org/officeDocument/2006/relationships/slide" Target="/ppt/slides/slide4.xml" Id="R790dde1d29cc4544" /><Relationship Type="http://schemas.openxmlformats.org/officeDocument/2006/relationships/slide" Target="/ppt/slides/slide5.xml" Id="R38eeb46effce4ca0" /><Relationship Type="http://schemas.openxmlformats.org/officeDocument/2006/relationships/slide" Target="/ppt/slides/slide6.xml" Id="Rf746278a6e8f4ee9" /><Relationship Type="http://schemas.openxmlformats.org/officeDocument/2006/relationships/slide" Target="/ppt/slides/slide7.xml" Id="R319b1954f70d49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ab2bf35ac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96b1585f341d7" /><Relationship Type="http://schemas.openxmlformats.org/officeDocument/2006/relationships/theme" Target="/ppt/slideMasters/theme/theme1.xml" Id="R546b6df56652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96b1585f3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dc5cc32a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6bcc453ac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43c1a6386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3da1e5491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f942f600843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12c130a5e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941950e4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HVASSER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HVASSER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895 011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ARNET MIA FRØYSADAL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Mia Arnet, Sorgenfrigata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