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0addb4da2b4c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20c53212c741e2"/>
  </p:sldMasterIdLst>
  <p:sldIdLst>
    <p:sldId xmlns:r="http://schemas.openxmlformats.org/officeDocument/2006/relationships" id="256" r:id="Ra63ec22b0efb4b0c"/>
    <p:sldId xmlns:r="http://schemas.openxmlformats.org/officeDocument/2006/relationships" id="257" r:id="R9a7ada3510e045ea"/>
    <p:sldId xmlns:r="http://schemas.openxmlformats.org/officeDocument/2006/relationships" id="258" r:id="Re7c470a80bf14f0c"/>
    <p:sldId xmlns:r="http://schemas.openxmlformats.org/officeDocument/2006/relationships" id="259" r:id="R503fc3c47b724048"/>
    <p:sldId xmlns:r="http://schemas.openxmlformats.org/officeDocument/2006/relationships" id="260" r:id="R68275ee4ddd94fba"/>
    <p:sldId xmlns:r="http://schemas.openxmlformats.org/officeDocument/2006/relationships" id="261" r:id="R0fb68a9bc04e4f5c"/>
    <p:sldId xmlns:r="http://schemas.openxmlformats.org/officeDocument/2006/relationships" id="262" r:id="R5de5d124de3c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0c53212c741e2" /><Relationship Type="http://schemas.openxmlformats.org/officeDocument/2006/relationships/slide" Target="/ppt/slides/slide1.xml" Id="Ra63ec22b0efb4b0c" /><Relationship Type="http://schemas.openxmlformats.org/officeDocument/2006/relationships/slide" Target="/ppt/slides/slide2.xml" Id="R9a7ada3510e045ea" /><Relationship Type="http://schemas.openxmlformats.org/officeDocument/2006/relationships/slide" Target="/ppt/slides/slide3.xml" Id="Re7c470a80bf14f0c" /><Relationship Type="http://schemas.openxmlformats.org/officeDocument/2006/relationships/slide" Target="/ppt/slides/slide4.xml" Id="R503fc3c47b724048" /><Relationship Type="http://schemas.openxmlformats.org/officeDocument/2006/relationships/slide" Target="/ppt/slides/slide5.xml" Id="R68275ee4ddd94fba" /><Relationship Type="http://schemas.openxmlformats.org/officeDocument/2006/relationships/slide" Target="/ppt/slides/slide6.xml" Id="R0fb68a9bc04e4f5c" /><Relationship Type="http://schemas.openxmlformats.org/officeDocument/2006/relationships/slide" Target="/ppt/slides/slide7.xml" Id="R5de5d124de3c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a5608c16449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1e4ebb8a1495e" /><Relationship Type="http://schemas.openxmlformats.org/officeDocument/2006/relationships/theme" Target="/ppt/slideMasters/theme/theme1.xml" Id="R52a1a21cc8204f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1e4ebb8a149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7b3de073c46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5a92b348f46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e917febb144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1ab3caf7d4c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9f07226d049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a788c8e2e42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38e1a638b43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STAVENES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827 585 912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