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4915eaa56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3fe2b1cbf48e9"/>
  </p:sldMasterIdLst>
  <p:sldIdLst>
    <p:sldId xmlns:r="http://schemas.openxmlformats.org/officeDocument/2006/relationships" id="256" r:id="R3ca18bd64a1c488e"/>
    <p:sldId xmlns:r="http://schemas.openxmlformats.org/officeDocument/2006/relationships" id="257" r:id="Rd6574513d7de42c9"/>
    <p:sldId xmlns:r="http://schemas.openxmlformats.org/officeDocument/2006/relationships" id="258" r:id="R8f23c67327544124"/>
    <p:sldId xmlns:r="http://schemas.openxmlformats.org/officeDocument/2006/relationships" id="259" r:id="Rbe995c84b914444c"/>
    <p:sldId xmlns:r="http://schemas.openxmlformats.org/officeDocument/2006/relationships" id="260" r:id="R0e2fee9221e84e1c"/>
    <p:sldId xmlns:r="http://schemas.openxmlformats.org/officeDocument/2006/relationships" id="261" r:id="Rbcd20e7d1c204ba0"/>
    <p:sldId xmlns:r="http://schemas.openxmlformats.org/officeDocument/2006/relationships" id="262" r:id="Rcc9fed99f20d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3fe2b1cbf48e9" /><Relationship Type="http://schemas.openxmlformats.org/officeDocument/2006/relationships/slide" Target="/ppt/slides/slide1.xml" Id="R3ca18bd64a1c488e" /><Relationship Type="http://schemas.openxmlformats.org/officeDocument/2006/relationships/slide" Target="/ppt/slides/slide2.xml" Id="Rd6574513d7de42c9" /><Relationship Type="http://schemas.openxmlformats.org/officeDocument/2006/relationships/slide" Target="/ppt/slides/slide3.xml" Id="R8f23c67327544124" /><Relationship Type="http://schemas.openxmlformats.org/officeDocument/2006/relationships/slide" Target="/ppt/slides/slide4.xml" Id="Rbe995c84b914444c" /><Relationship Type="http://schemas.openxmlformats.org/officeDocument/2006/relationships/slide" Target="/ppt/slides/slide5.xml" Id="R0e2fee9221e84e1c" /><Relationship Type="http://schemas.openxmlformats.org/officeDocument/2006/relationships/slide" Target="/ppt/slides/slide6.xml" Id="Rbcd20e7d1c204ba0" /><Relationship Type="http://schemas.openxmlformats.org/officeDocument/2006/relationships/slide" Target="/ppt/slides/slide7.xml" Id="Rcc9fed99f20d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03e4aaaee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ff227f3149e0" /><Relationship Type="http://schemas.openxmlformats.org/officeDocument/2006/relationships/theme" Target="/ppt/slideMasters/theme/theme1.xml" Id="Rf37c1f8250e2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fff227f31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16a3d63e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4d1306eb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62f3106c5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8bf6a2f2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7d4e75c5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904f1d5b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8bc0e417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