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20388d103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65b25273f42b1"/>
  </p:sldMasterIdLst>
  <p:sldIdLst>
    <p:sldId xmlns:r="http://schemas.openxmlformats.org/officeDocument/2006/relationships" id="256" r:id="R9b1757bc3ab04e16"/>
    <p:sldId xmlns:r="http://schemas.openxmlformats.org/officeDocument/2006/relationships" id="257" r:id="R2e4ea37296024a1e"/>
    <p:sldId xmlns:r="http://schemas.openxmlformats.org/officeDocument/2006/relationships" id="258" r:id="R9f8015c1f0844722"/>
    <p:sldId xmlns:r="http://schemas.openxmlformats.org/officeDocument/2006/relationships" id="259" r:id="Rfda37e4679284341"/>
    <p:sldId xmlns:r="http://schemas.openxmlformats.org/officeDocument/2006/relationships" id="260" r:id="R9ffc9cbdad294d98"/>
    <p:sldId xmlns:r="http://schemas.openxmlformats.org/officeDocument/2006/relationships" id="261" r:id="R3664e453979a4b8d"/>
    <p:sldId xmlns:r="http://schemas.openxmlformats.org/officeDocument/2006/relationships" id="262" r:id="R710d82ca9e6f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65b25273f42b1" /><Relationship Type="http://schemas.openxmlformats.org/officeDocument/2006/relationships/slide" Target="/ppt/slides/slide1.xml" Id="R9b1757bc3ab04e16" /><Relationship Type="http://schemas.openxmlformats.org/officeDocument/2006/relationships/slide" Target="/ppt/slides/slide2.xml" Id="R2e4ea37296024a1e" /><Relationship Type="http://schemas.openxmlformats.org/officeDocument/2006/relationships/slide" Target="/ppt/slides/slide3.xml" Id="R9f8015c1f0844722" /><Relationship Type="http://schemas.openxmlformats.org/officeDocument/2006/relationships/slide" Target="/ppt/slides/slide4.xml" Id="Rfda37e4679284341" /><Relationship Type="http://schemas.openxmlformats.org/officeDocument/2006/relationships/slide" Target="/ppt/slides/slide5.xml" Id="R9ffc9cbdad294d98" /><Relationship Type="http://schemas.openxmlformats.org/officeDocument/2006/relationships/slide" Target="/ppt/slides/slide6.xml" Id="R3664e453979a4b8d" /><Relationship Type="http://schemas.openxmlformats.org/officeDocument/2006/relationships/slide" Target="/ppt/slides/slide7.xml" Id="R710d82ca9e6f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cbc9eff8e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8394d34b04b12" /><Relationship Type="http://schemas.openxmlformats.org/officeDocument/2006/relationships/theme" Target="/ppt/slideMasters/theme/theme1.xml" Id="Rb6c0c4789344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8394d34b0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94a8abd56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4085115e1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18f86e378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14bd4f21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7f926fa3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f5c27180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b312a6dd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2 478 088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