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d5c0d7864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44bbfdd2b453f"/>
  </p:sldMasterIdLst>
  <p:sldIdLst>
    <p:sldId xmlns:r="http://schemas.openxmlformats.org/officeDocument/2006/relationships" id="256" r:id="R8fe5b4827540431c"/>
    <p:sldId xmlns:r="http://schemas.openxmlformats.org/officeDocument/2006/relationships" id="257" r:id="R7a11dc22c2784e57"/>
    <p:sldId xmlns:r="http://schemas.openxmlformats.org/officeDocument/2006/relationships" id="258" r:id="R8b74cea4446c42f3"/>
    <p:sldId xmlns:r="http://schemas.openxmlformats.org/officeDocument/2006/relationships" id="259" r:id="Rfa6f6a4868064eb3"/>
    <p:sldId xmlns:r="http://schemas.openxmlformats.org/officeDocument/2006/relationships" id="260" r:id="Rf19b7a7575bf4708"/>
    <p:sldId xmlns:r="http://schemas.openxmlformats.org/officeDocument/2006/relationships" id="261" r:id="Rd1a0c1ebc3de484a"/>
    <p:sldId xmlns:r="http://schemas.openxmlformats.org/officeDocument/2006/relationships" id="262" r:id="R2022bdf5df03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44bbfdd2b453f" /><Relationship Type="http://schemas.openxmlformats.org/officeDocument/2006/relationships/slide" Target="/ppt/slides/slide1.xml" Id="R8fe5b4827540431c" /><Relationship Type="http://schemas.openxmlformats.org/officeDocument/2006/relationships/slide" Target="/ppt/slides/slide2.xml" Id="R7a11dc22c2784e57" /><Relationship Type="http://schemas.openxmlformats.org/officeDocument/2006/relationships/slide" Target="/ppt/slides/slide3.xml" Id="R8b74cea4446c42f3" /><Relationship Type="http://schemas.openxmlformats.org/officeDocument/2006/relationships/slide" Target="/ppt/slides/slide4.xml" Id="Rfa6f6a4868064eb3" /><Relationship Type="http://schemas.openxmlformats.org/officeDocument/2006/relationships/slide" Target="/ppt/slides/slide5.xml" Id="Rf19b7a7575bf4708" /><Relationship Type="http://schemas.openxmlformats.org/officeDocument/2006/relationships/slide" Target="/ppt/slides/slide6.xml" Id="Rd1a0c1ebc3de484a" /><Relationship Type="http://schemas.openxmlformats.org/officeDocument/2006/relationships/slide" Target="/ppt/slides/slide7.xml" Id="R2022bdf5df03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1f1d6f3b6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5e9914b1499c" /><Relationship Type="http://schemas.openxmlformats.org/officeDocument/2006/relationships/theme" Target="/ppt/slideMasters/theme/theme1.xml" Id="Ra5fb22d71027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55e9914b1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c0539d12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57ce5a48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c649af94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73d7cb2c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7d3531f9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56abacde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b5e57080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JUDITH TYSTAD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