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a7ca2401fb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525f414fa42e2"/>
  </p:sldMasterIdLst>
  <p:sldIdLst>
    <p:sldId xmlns:r="http://schemas.openxmlformats.org/officeDocument/2006/relationships" id="256" r:id="Rd55e3ace56034de9"/>
    <p:sldId xmlns:r="http://schemas.openxmlformats.org/officeDocument/2006/relationships" id="257" r:id="R2b9fd5814a3540e2"/>
    <p:sldId xmlns:r="http://schemas.openxmlformats.org/officeDocument/2006/relationships" id="258" r:id="R46b4249fd88b46a0"/>
    <p:sldId xmlns:r="http://schemas.openxmlformats.org/officeDocument/2006/relationships" id="259" r:id="R88413f9df56949b6"/>
    <p:sldId xmlns:r="http://schemas.openxmlformats.org/officeDocument/2006/relationships" id="260" r:id="Rf16ddadc2fab475b"/>
    <p:sldId xmlns:r="http://schemas.openxmlformats.org/officeDocument/2006/relationships" id="261" r:id="Ra78f9172f0a9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525f414fa42e2" /><Relationship Type="http://schemas.openxmlformats.org/officeDocument/2006/relationships/slide" Target="/ppt/slides/slide1.xml" Id="Rd55e3ace56034de9" /><Relationship Type="http://schemas.openxmlformats.org/officeDocument/2006/relationships/slide" Target="/ppt/slides/slide2.xml" Id="R2b9fd5814a3540e2" /><Relationship Type="http://schemas.openxmlformats.org/officeDocument/2006/relationships/slide" Target="/ppt/slides/slide3.xml" Id="R46b4249fd88b46a0" /><Relationship Type="http://schemas.openxmlformats.org/officeDocument/2006/relationships/slide" Target="/ppt/slides/slide4.xml" Id="R88413f9df56949b6" /><Relationship Type="http://schemas.openxmlformats.org/officeDocument/2006/relationships/slide" Target="/ppt/slides/slide5.xml" Id="Rf16ddadc2fab475b" /><Relationship Type="http://schemas.openxmlformats.org/officeDocument/2006/relationships/slide" Target="/ppt/slides/slide6.xml" Id="Ra78f9172f0a9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41947a00f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31a24570240a6" /><Relationship Type="http://schemas.openxmlformats.org/officeDocument/2006/relationships/theme" Target="/ppt/slideMasters/theme/theme1.xml" Id="R4a802594a55a43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31a24570240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c1e6b7210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887da76b6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7213d981149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c26565024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a1ffc85a84e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786c30a5f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Judith Tystad, Oldervegen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827 109 932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