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d4fdd49888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6a6de083146a1"/>
  </p:sldMasterIdLst>
  <p:sldIdLst>
    <p:sldId xmlns:r="http://schemas.openxmlformats.org/officeDocument/2006/relationships" id="256" r:id="R349830c6a4654972"/>
    <p:sldId xmlns:r="http://schemas.openxmlformats.org/officeDocument/2006/relationships" id="257" r:id="Re54b41af8941435d"/>
    <p:sldId xmlns:r="http://schemas.openxmlformats.org/officeDocument/2006/relationships" id="258" r:id="Rd06a7858648b4a2a"/>
    <p:sldId xmlns:r="http://schemas.openxmlformats.org/officeDocument/2006/relationships" id="259" r:id="R00c26332f41246b1"/>
    <p:sldId xmlns:r="http://schemas.openxmlformats.org/officeDocument/2006/relationships" id="260" r:id="Rb0f765a6e522416e"/>
    <p:sldId xmlns:r="http://schemas.openxmlformats.org/officeDocument/2006/relationships" id="261" r:id="R96b20f2f09fa4506"/>
    <p:sldId xmlns:r="http://schemas.openxmlformats.org/officeDocument/2006/relationships" id="262" r:id="R01f69551e233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6a6de083146a1" /><Relationship Type="http://schemas.openxmlformats.org/officeDocument/2006/relationships/slide" Target="/ppt/slides/slide1.xml" Id="R349830c6a4654972" /><Relationship Type="http://schemas.openxmlformats.org/officeDocument/2006/relationships/slide" Target="/ppt/slides/slide2.xml" Id="Re54b41af8941435d" /><Relationship Type="http://schemas.openxmlformats.org/officeDocument/2006/relationships/slide" Target="/ppt/slides/slide3.xml" Id="Rd06a7858648b4a2a" /><Relationship Type="http://schemas.openxmlformats.org/officeDocument/2006/relationships/slide" Target="/ppt/slides/slide4.xml" Id="R00c26332f41246b1" /><Relationship Type="http://schemas.openxmlformats.org/officeDocument/2006/relationships/slide" Target="/ppt/slides/slide5.xml" Id="Rb0f765a6e522416e" /><Relationship Type="http://schemas.openxmlformats.org/officeDocument/2006/relationships/slide" Target="/ppt/slides/slide6.xml" Id="R96b20f2f09fa4506" /><Relationship Type="http://schemas.openxmlformats.org/officeDocument/2006/relationships/slide" Target="/ppt/slides/slide7.xml" Id="R01f69551e233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f86aacb88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b103e1f1146e3" /><Relationship Type="http://schemas.openxmlformats.org/officeDocument/2006/relationships/theme" Target="/ppt/slideMasters/theme/theme1.xml" Id="R0832198d6af143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b103e1f11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ea8e32e2e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073b147042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b590c7bf2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503fc7a44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570955ddb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5c62c738f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97468ddc4a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GUNN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 Eva Jørgensen, Hagaveien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