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50f9a5c68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6902f85654682"/>
  </p:sldMasterIdLst>
  <p:sldIdLst>
    <p:sldId xmlns:r="http://schemas.openxmlformats.org/officeDocument/2006/relationships" id="256" r:id="R127bba553730449c"/>
    <p:sldId xmlns:r="http://schemas.openxmlformats.org/officeDocument/2006/relationships" id="257" r:id="R61c23c98b74548ef"/>
    <p:sldId xmlns:r="http://schemas.openxmlformats.org/officeDocument/2006/relationships" id="258" r:id="R7db6a75480514a92"/>
    <p:sldId xmlns:r="http://schemas.openxmlformats.org/officeDocument/2006/relationships" id="259" r:id="R7895452b44314d21"/>
    <p:sldId xmlns:r="http://schemas.openxmlformats.org/officeDocument/2006/relationships" id="260" r:id="R569f961fd2534d9c"/>
    <p:sldId xmlns:r="http://schemas.openxmlformats.org/officeDocument/2006/relationships" id="261" r:id="R9a4271bae8974111"/>
    <p:sldId xmlns:r="http://schemas.openxmlformats.org/officeDocument/2006/relationships" id="262" r:id="Rf2d096281965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6902f85654682" /><Relationship Type="http://schemas.openxmlformats.org/officeDocument/2006/relationships/slide" Target="/ppt/slides/slide1.xml" Id="R127bba553730449c" /><Relationship Type="http://schemas.openxmlformats.org/officeDocument/2006/relationships/slide" Target="/ppt/slides/slide2.xml" Id="R61c23c98b74548ef" /><Relationship Type="http://schemas.openxmlformats.org/officeDocument/2006/relationships/slide" Target="/ppt/slides/slide3.xml" Id="R7db6a75480514a92" /><Relationship Type="http://schemas.openxmlformats.org/officeDocument/2006/relationships/slide" Target="/ppt/slides/slide4.xml" Id="R7895452b44314d21" /><Relationship Type="http://schemas.openxmlformats.org/officeDocument/2006/relationships/slide" Target="/ppt/slides/slide5.xml" Id="R569f961fd2534d9c" /><Relationship Type="http://schemas.openxmlformats.org/officeDocument/2006/relationships/slide" Target="/ppt/slides/slide6.xml" Id="R9a4271bae8974111" /><Relationship Type="http://schemas.openxmlformats.org/officeDocument/2006/relationships/slide" Target="/ppt/slides/slide7.xml" Id="Rf2d096281965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73b3fdcda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d852bd8e40c4" /><Relationship Type="http://schemas.openxmlformats.org/officeDocument/2006/relationships/theme" Target="/ppt/slideMasters/theme/theme1.xml" Id="Rc5642d149cc0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4d852bd8e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5ea0b760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9e36192b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b07fdc68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c1a16a81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30487d8a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0fe97ccf1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72ebbbd5c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