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2008294f8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dc3f5d1f4420f"/>
  </p:sldMasterIdLst>
  <p:sldIdLst>
    <p:sldId xmlns:r="http://schemas.openxmlformats.org/officeDocument/2006/relationships" id="256" r:id="R1f01173cbde64616"/>
    <p:sldId xmlns:r="http://schemas.openxmlformats.org/officeDocument/2006/relationships" id="257" r:id="R21d1c5da129841a5"/>
    <p:sldId xmlns:r="http://schemas.openxmlformats.org/officeDocument/2006/relationships" id="258" r:id="Rfcb01932ca8f40ee"/>
    <p:sldId xmlns:r="http://schemas.openxmlformats.org/officeDocument/2006/relationships" id="259" r:id="R6ed2cd14215f4f20"/>
    <p:sldId xmlns:r="http://schemas.openxmlformats.org/officeDocument/2006/relationships" id="260" r:id="R49f157696c8c4ec8"/>
    <p:sldId xmlns:r="http://schemas.openxmlformats.org/officeDocument/2006/relationships" id="261" r:id="Re2bf0848849448e5"/>
    <p:sldId xmlns:r="http://schemas.openxmlformats.org/officeDocument/2006/relationships" id="262" r:id="Ra7b8e5686e21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dc3f5d1f4420f" /><Relationship Type="http://schemas.openxmlformats.org/officeDocument/2006/relationships/slide" Target="/ppt/slides/slide1.xml" Id="R1f01173cbde64616" /><Relationship Type="http://schemas.openxmlformats.org/officeDocument/2006/relationships/slide" Target="/ppt/slides/slide2.xml" Id="R21d1c5da129841a5" /><Relationship Type="http://schemas.openxmlformats.org/officeDocument/2006/relationships/slide" Target="/ppt/slides/slide3.xml" Id="Rfcb01932ca8f40ee" /><Relationship Type="http://schemas.openxmlformats.org/officeDocument/2006/relationships/slide" Target="/ppt/slides/slide4.xml" Id="R6ed2cd14215f4f20" /><Relationship Type="http://schemas.openxmlformats.org/officeDocument/2006/relationships/slide" Target="/ppt/slides/slide5.xml" Id="R49f157696c8c4ec8" /><Relationship Type="http://schemas.openxmlformats.org/officeDocument/2006/relationships/slide" Target="/ppt/slides/slide6.xml" Id="Re2bf0848849448e5" /><Relationship Type="http://schemas.openxmlformats.org/officeDocument/2006/relationships/slide" Target="/ppt/slides/slide7.xml" Id="Ra7b8e5686e21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f1a8f106e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81a9ccb445a2" /><Relationship Type="http://schemas.openxmlformats.org/officeDocument/2006/relationships/theme" Target="/ppt/slideMasters/theme/theme1.xml" Id="R94fed65c9597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381a9ccb4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d43ba08c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dddd1fc8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354242b7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66360629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fa0aff0a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d547d1b2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db23c1d1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