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44168ae2d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0898c6acc47c1"/>
  </p:sldMasterIdLst>
  <p:sldIdLst>
    <p:sldId xmlns:r="http://schemas.openxmlformats.org/officeDocument/2006/relationships" id="256" r:id="R2ddd9799fcd44088"/>
    <p:sldId xmlns:r="http://schemas.openxmlformats.org/officeDocument/2006/relationships" id="257" r:id="R741e9413057f4ca3"/>
    <p:sldId xmlns:r="http://schemas.openxmlformats.org/officeDocument/2006/relationships" id="258" r:id="R402387888bbc4c0a"/>
    <p:sldId xmlns:r="http://schemas.openxmlformats.org/officeDocument/2006/relationships" id="259" r:id="Ra3af0ba6b56d4c59"/>
    <p:sldId xmlns:r="http://schemas.openxmlformats.org/officeDocument/2006/relationships" id="260" r:id="R2d9fde730c904e28"/>
    <p:sldId xmlns:r="http://schemas.openxmlformats.org/officeDocument/2006/relationships" id="261" r:id="R667dcd67f87e48c2"/>
    <p:sldId xmlns:r="http://schemas.openxmlformats.org/officeDocument/2006/relationships" id="262" r:id="R85e640b8b692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0898c6acc47c1" /><Relationship Type="http://schemas.openxmlformats.org/officeDocument/2006/relationships/slide" Target="/ppt/slides/slide1.xml" Id="R2ddd9799fcd44088" /><Relationship Type="http://schemas.openxmlformats.org/officeDocument/2006/relationships/slide" Target="/ppt/slides/slide2.xml" Id="R741e9413057f4ca3" /><Relationship Type="http://schemas.openxmlformats.org/officeDocument/2006/relationships/slide" Target="/ppt/slides/slide3.xml" Id="R402387888bbc4c0a" /><Relationship Type="http://schemas.openxmlformats.org/officeDocument/2006/relationships/slide" Target="/ppt/slides/slide4.xml" Id="Ra3af0ba6b56d4c59" /><Relationship Type="http://schemas.openxmlformats.org/officeDocument/2006/relationships/slide" Target="/ppt/slides/slide5.xml" Id="R2d9fde730c904e28" /><Relationship Type="http://schemas.openxmlformats.org/officeDocument/2006/relationships/slide" Target="/ppt/slides/slide6.xml" Id="R667dcd67f87e48c2" /><Relationship Type="http://schemas.openxmlformats.org/officeDocument/2006/relationships/slide" Target="/ppt/slides/slide7.xml" Id="R85e640b8b692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c61688fd8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987de6a44aab" /><Relationship Type="http://schemas.openxmlformats.org/officeDocument/2006/relationships/theme" Target="/ppt/slideMasters/theme/theme1.xml" Id="R651365bfa0a8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b987de6a4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78b3306a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8fb1150b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9b4a802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a672a455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d8770d5e9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4e656dde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8b0ba842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