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f22ce457f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cbb14a0874177"/>
  </p:sldMasterIdLst>
  <p:sldIdLst>
    <p:sldId xmlns:r="http://schemas.openxmlformats.org/officeDocument/2006/relationships" id="256" r:id="R240fffceebc04b07"/>
    <p:sldId xmlns:r="http://schemas.openxmlformats.org/officeDocument/2006/relationships" id="257" r:id="Rd3f00a872e474245"/>
    <p:sldId xmlns:r="http://schemas.openxmlformats.org/officeDocument/2006/relationships" id="258" r:id="Rb11517f92fa44c76"/>
    <p:sldId xmlns:r="http://schemas.openxmlformats.org/officeDocument/2006/relationships" id="259" r:id="R4ad33d50ee3a4745"/>
    <p:sldId xmlns:r="http://schemas.openxmlformats.org/officeDocument/2006/relationships" id="260" r:id="Rd49d0cc7cc1740ef"/>
    <p:sldId xmlns:r="http://schemas.openxmlformats.org/officeDocument/2006/relationships" id="261" r:id="R272d9b3d16c5425f"/>
    <p:sldId xmlns:r="http://schemas.openxmlformats.org/officeDocument/2006/relationships" id="262" r:id="R8d2936240758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cbb14a0874177" /><Relationship Type="http://schemas.openxmlformats.org/officeDocument/2006/relationships/slide" Target="/ppt/slides/slide1.xml" Id="R240fffceebc04b07" /><Relationship Type="http://schemas.openxmlformats.org/officeDocument/2006/relationships/slide" Target="/ppt/slides/slide2.xml" Id="Rd3f00a872e474245" /><Relationship Type="http://schemas.openxmlformats.org/officeDocument/2006/relationships/slide" Target="/ppt/slides/slide3.xml" Id="Rb11517f92fa44c76" /><Relationship Type="http://schemas.openxmlformats.org/officeDocument/2006/relationships/slide" Target="/ppt/slides/slide4.xml" Id="R4ad33d50ee3a4745" /><Relationship Type="http://schemas.openxmlformats.org/officeDocument/2006/relationships/slide" Target="/ppt/slides/slide5.xml" Id="Rd49d0cc7cc1740ef" /><Relationship Type="http://schemas.openxmlformats.org/officeDocument/2006/relationships/slide" Target="/ppt/slides/slide6.xml" Id="R272d9b3d16c5425f" /><Relationship Type="http://schemas.openxmlformats.org/officeDocument/2006/relationships/slide" Target="/ppt/slides/slide7.xml" Id="R8d2936240758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8944a96a5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718a22a374e6d" /><Relationship Type="http://schemas.openxmlformats.org/officeDocument/2006/relationships/theme" Target="/ppt/slideMasters/theme/theme1.xml" Id="R24322ed51e9f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718a22a37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5c5c5d684b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1e7280f5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de00adb5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b226c4b9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c0701898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4e7f6d21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391250d4d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