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77b0f559c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b32eb06354ce9"/>
  </p:sldMasterIdLst>
  <p:sldIdLst>
    <p:sldId xmlns:r="http://schemas.openxmlformats.org/officeDocument/2006/relationships" id="256" r:id="R210a6998d6854cc4"/>
    <p:sldId xmlns:r="http://schemas.openxmlformats.org/officeDocument/2006/relationships" id="257" r:id="R650e22206a6e4064"/>
    <p:sldId xmlns:r="http://schemas.openxmlformats.org/officeDocument/2006/relationships" id="258" r:id="Re71d4c6c30fc4c38"/>
    <p:sldId xmlns:r="http://schemas.openxmlformats.org/officeDocument/2006/relationships" id="259" r:id="Rff1c43310ade4f1c"/>
    <p:sldId xmlns:r="http://schemas.openxmlformats.org/officeDocument/2006/relationships" id="260" r:id="Ra5cdc678c01b4777"/>
    <p:sldId xmlns:r="http://schemas.openxmlformats.org/officeDocument/2006/relationships" id="261" r:id="R4dca7be2995441c2"/>
    <p:sldId xmlns:r="http://schemas.openxmlformats.org/officeDocument/2006/relationships" id="262" r:id="R98bc905163c5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b32eb06354ce9" /><Relationship Type="http://schemas.openxmlformats.org/officeDocument/2006/relationships/slide" Target="/ppt/slides/slide1.xml" Id="R210a6998d6854cc4" /><Relationship Type="http://schemas.openxmlformats.org/officeDocument/2006/relationships/slide" Target="/ppt/slides/slide2.xml" Id="R650e22206a6e4064" /><Relationship Type="http://schemas.openxmlformats.org/officeDocument/2006/relationships/slide" Target="/ppt/slides/slide3.xml" Id="Re71d4c6c30fc4c38" /><Relationship Type="http://schemas.openxmlformats.org/officeDocument/2006/relationships/slide" Target="/ppt/slides/slide4.xml" Id="Rff1c43310ade4f1c" /><Relationship Type="http://schemas.openxmlformats.org/officeDocument/2006/relationships/slide" Target="/ppt/slides/slide5.xml" Id="Ra5cdc678c01b4777" /><Relationship Type="http://schemas.openxmlformats.org/officeDocument/2006/relationships/slide" Target="/ppt/slides/slide6.xml" Id="R4dca7be2995441c2" /><Relationship Type="http://schemas.openxmlformats.org/officeDocument/2006/relationships/slide" Target="/ppt/slides/slide7.xml" Id="R98bc905163c5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54f39df0f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c62b5974f4a20" /><Relationship Type="http://schemas.openxmlformats.org/officeDocument/2006/relationships/theme" Target="/ppt/slideMasters/theme/theme1.xml" Id="Ra881c5992203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c62b5974f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5dcb502b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c6a4f2096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95243917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28f07213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4a783b66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529591f924a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e06de859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MM INTERESSENTER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571 010 696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835 417 303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INVESTMENT S.A.R.L.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826 591 412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