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b10b19318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1d49765354c85"/>
  </p:sldMasterIdLst>
  <p:sldIdLst>
    <p:sldId xmlns:r="http://schemas.openxmlformats.org/officeDocument/2006/relationships" id="256" r:id="R3a913a295949484d"/>
    <p:sldId xmlns:r="http://schemas.openxmlformats.org/officeDocument/2006/relationships" id="257" r:id="R3c680fc7788c46a9"/>
    <p:sldId xmlns:r="http://schemas.openxmlformats.org/officeDocument/2006/relationships" id="258" r:id="Ra59ec401a98b4679"/>
    <p:sldId xmlns:r="http://schemas.openxmlformats.org/officeDocument/2006/relationships" id="259" r:id="Rd734fa1d2edb4b3b"/>
    <p:sldId xmlns:r="http://schemas.openxmlformats.org/officeDocument/2006/relationships" id="260" r:id="R5e3fa38b93a84f68"/>
    <p:sldId xmlns:r="http://schemas.openxmlformats.org/officeDocument/2006/relationships" id="261" r:id="R283d779e8a0e4cd4"/>
    <p:sldId xmlns:r="http://schemas.openxmlformats.org/officeDocument/2006/relationships" id="262" r:id="R96e4b9e37e0d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1d49765354c85" /><Relationship Type="http://schemas.openxmlformats.org/officeDocument/2006/relationships/slide" Target="/ppt/slides/slide1.xml" Id="R3a913a295949484d" /><Relationship Type="http://schemas.openxmlformats.org/officeDocument/2006/relationships/slide" Target="/ppt/slides/slide2.xml" Id="R3c680fc7788c46a9" /><Relationship Type="http://schemas.openxmlformats.org/officeDocument/2006/relationships/slide" Target="/ppt/slides/slide3.xml" Id="Ra59ec401a98b4679" /><Relationship Type="http://schemas.openxmlformats.org/officeDocument/2006/relationships/slide" Target="/ppt/slides/slide4.xml" Id="Rd734fa1d2edb4b3b" /><Relationship Type="http://schemas.openxmlformats.org/officeDocument/2006/relationships/slide" Target="/ppt/slides/slide5.xml" Id="R5e3fa38b93a84f68" /><Relationship Type="http://schemas.openxmlformats.org/officeDocument/2006/relationships/slide" Target="/ppt/slides/slide6.xml" Id="R283d779e8a0e4cd4" /><Relationship Type="http://schemas.openxmlformats.org/officeDocument/2006/relationships/slide" Target="/ppt/slides/slide7.xml" Id="R96e4b9e37e0d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257c6bdb0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f91b5bde405d" /><Relationship Type="http://schemas.openxmlformats.org/officeDocument/2006/relationships/theme" Target="/ppt/slideMasters/theme/theme1.xml" Id="Rb3305da40bf5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4f91b5bde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2a4e68bb1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386f6195d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1b485c26f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50ffc1edd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d0d130b99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bafaf1f1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ab15fa99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OOS AS ble etablert [år] og holder til i Sævelandsvik.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OLAV SJØEN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4275 Sævelandsvik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826 461 802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OOS AS</a:t>
            </a:r>
          </a:p>
        </p:txBody>
      </p:sp>
    </p:spTree>
  </p:cSld>
  <p:clrMapOvr>
    <a:masterClrMapping xmlns:a="http://schemas.openxmlformats.org/drawingml/2006/main"/>
  </p:clrMapOvr>
</p:sld>
</file>