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bf4bf099f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cd056050b4a2c"/>
  </p:sldMasterIdLst>
  <p:sldIdLst>
    <p:sldId xmlns:r="http://schemas.openxmlformats.org/officeDocument/2006/relationships" id="256" r:id="Ra50e77305b68453f"/>
    <p:sldId xmlns:r="http://schemas.openxmlformats.org/officeDocument/2006/relationships" id="257" r:id="Ra25b5e233e374c99"/>
    <p:sldId xmlns:r="http://schemas.openxmlformats.org/officeDocument/2006/relationships" id="258" r:id="R0a84c2dded7f4a02"/>
    <p:sldId xmlns:r="http://schemas.openxmlformats.org/officeDocument/2006/relationships" id="259" r:id="R684b8d22ae2a4e54"/>
    <p:sldId xmlns:r="http://schemas.openxmlformats.org/officeDocument/2006/relationships" id="260" r:id="R5ccd9763b30d4780"/>
    <p:sldId xmlns:r="http://schemas.openxmlformats.org/officeDocument/2006/relationships" id="261" r:id="R9e0ebbf2d86f492b"/>
    <p:sldId xmlns:r="http://schemas.openxmlformats.org/officeDocument/2006/relationships" id="262" r:id="R91c0acc5a2dc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cd056050b4a2c" /><Relationship Type="http://schemas.openxmlformats.org/officeDocument/2006/relationships/slide" Target="/ppt/slides/slide1.xml" Id="Ra50e77305b68453f" /><Relationship Type="http://schemas.openxmlformats.org/officeDocument/2006/relationships/slide" Target="/ppt/slides/slide2.xml" Id="Ra25b5e233e374c99" /><Relationship Type="http://schemas.openxmlformats.org/officeDocument/2006/relationships/slide" Target="/ppt/slides/slide3.xml" Id="R0a84c2dded7f4a02" /><Relationship Type="http://schemas.openxmlformats.org/officeDocument/2006/relationships/slide" Target="/ppt/slides/slide4.xml" Id="R684b8d22ae2a4e54" /><Relationship Type="http://schemas.openxmlformats.org/officeDocument/2006/relationships/slide" Target="/ppt/slides/slide5.xml" Id="R5ccd9763b30d4780" /><Relationship Type="http://schemas.openxmlformats.org/officeDocument/2006/relationships/slide" Target="/ppt/slides/slide6.xml" Id="R9e0ebbf2d86f492b" /><Relationship Type="http://schemas.openxmlformats.org/officeDocument/2006/relationships/slide" Target="/ppt/slides/slide7.xml" Id="R91c0acc5a2dc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96082cbed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da27b845b4414" /><Relationship Type="http://schemas.openxmlformats.org/officeDocument/2006/relationships/theme" Target="/ppt/slideMasters/theme/theme1.xml" Id="Rf57a479fb865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da27b845b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43424eec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7f139ca1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d195fb9a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5de46aa10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4255659a5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c9dfab9f5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f5d3a75b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MEINDERS TAMMO LUKAS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