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485444ee0b48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390ddd1fc34d0f"/>
  </p:sldMasterIdLst>
  <p:sldIdLst>
    <p:sldId xmlns:r="http://schemas.openxmlformats.org/officeDocument/2006/relationships" id="256" r:id="Rb82eb984fd8746c9"/>
    <p:sldId xmlns:r="http://schemas.openxmlformats.org/officeDocument/2006/relationships" id="257" r:id="R36eadf6bbe6149d0"/>
    <p:sldId xmlns:r="http://schemas.openxmlformats.org/officeDocument/2006/relationships" id="258" r:id="R18fc79d47a514f47"/>
    <p:sldId xmlns:r="http://schemas.openxmlformats.org/officeDocument/2006/relationships" id="259" r:id="R4baa3ab1025740f3"/>
    <p:sldId xmlns:r="http://schemas.openxmlformats.org/officeDocument/2006/relationships" id="260" r:id="Rc0fa10e37de64203"/>
    <p:sldId xmlns:r="http://schemas.openxmlformats.org/officeDocument/2006/relationships" id="261" r:id="Re4b84cfd3a9c49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390ddd1fc34d0f" /><Relationship Type="http://schemas.openxmlformats.org/officeDocument/2006/relationships/slide" Target="/ppt/slides/slide1.xml" Id="Rb82eb984fd8746c9" /><Relationship Type="http://schemas.openxmlformats.org/officeDocument/2006/relationships/slide" Target="/ppt/slides/slide2.xml" Id="R36eadf6bbe6149d0" /><Relationship Type="http://schemas.openxmlformats.org/officeDocument/2006/relationships/slide" Target="/ppt/slides/slide3.xml" Id="R18fc79d47a514f47" /><Relationship Type="http://schemas.openxmlformats.org/officeDocument/2006/relationships/slide" Target="/ppt/slides/slide4.xml" Id="R4baa3ab1025740f3" /><Relationship Type="http://schemas.openxmlformats.org/officeDocument/2006/relationships/slide" Target="/ppt/slides/slide5.xml" Id="Rc0fa10e37de64203" /><Relationship Type="http://schemas.openxmlformats.org/officeDocument/2006/relationships/slide" Target="/ppt/slides/slide6.xml" Id="Re4b84cfd3a9c49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5e86ae398946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a05412b6943f8" /><Relationship Type="http://schemas.openxmlformats.org/officeDocument/2006/relationships/theme" Target="/ppt/slideMasters/theme/theme1.xml" Id="Rb522179de1984b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4a05412b6943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27dcc61cb43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49751eda943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cb70c6b1e46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82c40bf1e4d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4ddeb676648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9f1b4a8b54c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Litleåsvegen 49A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5132 Nyborg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826 318 392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MOIN AS</a:t>
            </a:r>
          </a:p>
        </p:txBody>
      </p:sp>
    </p:spTree>
  </p:cSld>
  <p:clrMapOvr>
    <a:masterClrMapping xmlns:a="http://schemas.openxmlformats.org/drawingml/2006/main"/>
  </p:clrMapOvr>
</p:sld>
</file>