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8afd67d03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07742c79e48fd"/>
  </p:sldMasterIdLst>
  <p:sldIdLst>
    <p:sldId xmlns:r="http://schemas.openxmlformats.org/officeDocument/2006/relationships" id="256" r:id="R9885cca597f4423e"/>
    <p:sldId xmlns:r="http://schemas.openxmlformats.org/officeDocument/2006/relationships" id="257" r:id="R5c2a91f9a7b04535"/>
    <p:sldId xmlns:r="http://schemas.openxmlformats.org/officeDocument/2006/relationships" id="258" r:id="R530b9edcb1ed4e1d"/>
    <p:sldId xmlns:r="http://schemas.openxmlformats.org/officeDocument/2006/relationships" id="259" r:id="Rb87f821c31b94536"/>
    <p:sldId xmlns:r="http://schemas.openxmlformats.org/officeDocument/2006/relationships" id="260" r:id="R8da6123cdea8429e"/>
    <p:sldId xmlns:r="http://schemas.openxmlformats.org/officeDocument/2006/relationships" id="261" r:id="R85afaabf199b45e0"/>
    <p:sldId xmlns:r="http://schemas.openxmlformats.org/officeDocument/2006/relationships" id="262" r:id="R768ebc6aa0fd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07742c79e48fd" /><Relationship Type="http://schemas.openxmlformats.org/officeDocument/2006/relationships/slide" Target="/ppt/slides/slide1.xml" Id="R9885cca597f4423e" /><Relationship Type="http://schemas.openxmlformats.org/officeDocument/2006/relationships/slide" Target="/ppt/slides/slide2.xml" Id="R5c2a91f9a7b04535" /><Relationship Type="http://schemas.openxmlformats.org/officeDocument/2006/relationships/slide" Target="/ppt/slides/slide3.xml" Id="R530b9edcb1ed4e1d" /><Relationship Type="http://schemas.openxmlformats.org/officeDocument/2006/relationships/slide" Target="/ppt/slides/slide4.xml" Id="Rb87f821c31b94536" /><Relationship Type="http://schemas.openxmlformats.org/officeDocument/2006/relationships/slide" Target="/ppt/slides/slide5.xml" Id="R8da6123cdea8429e" /><Relationship Type="http://schemas.openxmlformats.org/officeDocument/2006/relationships/slide" Target="/ppt/slides/slide6.xml" Id="R85afaabf199b45e0" /><Relationship Type="http://schemas.openxmlformats.org/officeDocument/2006/relationships/slide" Target="/ppt/slides/slide7.xml" Id="R768ebc6aa0fd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23ca5c300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c16505ce4fc5" /><Relationship Type="http://schemas.openxmlformats.org/officeDocument/2006/relationships/theme" Target="/ppt/slideMasters/theme/theme1.xml" Id="R8ae0b2e8a36b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fc16505ce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05c5f850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37d1fff0d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9e83ef40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df7427a9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1135a1a4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96bb1ab9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39e5d1e5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