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847b8fcdae47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a9f331dcd0420a"/>
  </p:sldMasterIdLst>
  <p:sldIdLst>
    <p:sldId xmlns:r="http://schemas.openxmlformats.org/officeDocument/2006/relationships" id="256" r:id="R76db2239563f417c"/>
    <p:sldId xmlns:r="http://schemas.openxmlformats.org/officeDocument/2006/relationships" id="257" r:id="R48d67705ef224ddb"/>
    <p:sldId xmlns:r="http://schemas.openxmlformats.org/officeDocument/2006/relationships" id="258" r:id="R3e80e91fc4b94911"/>
    <p:sldId xmlns:r="http://schemas.openxmlformats.org/officeDocument/2006/relationships" id="259" r:id="R4331566d90d040b2"/>
    <p:sldId xmlns:r="http://schemas.openxmlformats.org/officeDocument/2006/relationships" id="260" r:id="R1e3591be41ac413d"/>
    <p:sldId xmlns:r="http://schemas.openxmlformats.org/officeDocument/2006/relationships" id="261" r:id="R48c328af852c4591"/>
    <p:sldId xmlns:r="http://schemas.openxmlformats.org/officeDocument/2006/relationships" id="262" r:id="R258cbd68f6f148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a9f331dcd0420a" /><Relationship Type="http://schemas.openxmlformats.org/officeDocument/2006/relationships/slide" Target="/ppt/slides/slide1.xml" Id="R76db2239563f417c" /><Relationship Type="http://schemas.openxmlformats.org/officeDocument/2006/relationships/slide" Target="/ppt/slides/slide2.xml" Id="R48d67705ef224ddb" /><Relationship Type="http://schemas.openxmlformats.org/officeDocument/2006/relationships/slide" Target="/ppt/slides/slide3.xml" Id="R3e80e91fc4b94911" /><Relationship Type="http://schemas.openxmlformats.org/officeDocument/2006/relationships/slide" Target="/ppt/slides/slide4.xml" Id="R4331566d90d040b2" /><Relationship Type="http://schemas.openxmlformats.org/officeDocument/2006/relationships/slide" Target="/ppt/slides/slide5.xml" Id="R1e3591be41ac413d" /><Relationship Type="http://schemas.openxmlformats.org/officeDocument/2006/relationships/slide" Target="/ppt/slides/slide6.xml" Id="R48c328af852c4591" /><Relationship Type="http://schemas.openxmlformats.org/officeDocument/2006/relationships/slide" Target="/ppt/slides/slide7.xml" Id="R258cbd68f6f148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c4701e294f43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870241bae412b" /><Relationship Type="http://schemas.openxmlformats.org/officeDocument/2006/relationships/theme" Target="/ppt/slideMasters/theme/theme1.xml" Id="Rd13cc7c288534e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d870241bae41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ce3e4f5ca44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75bc5da524e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22c020bf647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a4c9b1ed848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e093507f84d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a1fc2a5d34f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1d46d417343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AKN INVEST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33 580 827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55 881 498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56 148 549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KARIN NOGVA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Tschudis vei 53D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826 192 542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AKN INVEST AS</a:t>
            </a:r>
          </a:p>
        </p:txBody>
      </p:sp>
    </p:spTree>
  </p:cSld>
  <p:clrMapOvr>
    <a:masterClrMapping xmlns:a="http://schemas.openxmlformats.org/drawingml/2006/main"/>
  </p:clrMapOvr>
</p:sld>
</file>