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227f99f3c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8ead816ed4979"/>
  </p:sldMasterIdLst>
  <p:sldIdLst>
    <p:sldId xmlns:r="http://schemas.openxmlformats.org/officeDocument/2006/relationships" id="256" r:id="Rad1248f8a67841bc"/>
    <p:sldId xmlns:r="http://schemas.openxmlformats.org/officeDocument/2006/relationships" id="257" r:id="R2dc94fb690fb4e35"/>
    <p:sldId xmlns:r="http://schemas.openxmlformats.org/officeDocument/2006/relationships" id="258" r:id="Rea2fcc0e42954e44"/>
    <p:sldId xmlns:r="http://schemas.openxmlformats.org/officeDocument/2006/relationships" id="259" r:id="R6ee54e616e2c4727"/>
    <p:sldId xmlns:r="http://schemas.openxmlformats.org/officeDocument/2006/relationships" id="260" r:id="R933640c5e4a24585"/>
    <p:sldId xmlns:r="http://schemas.openxmlformats.org/officeDocument/2006/relationships" id="261" r:id="R2bb1eb81d6aa4cb0"/>
    <p:sldId xmlns:r="http://schemas.openxmlformats.org/officeDocument/2006/relationships" id="262" r:id="R0a21b40af230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8ead816ed4979" /><Relationship Type="http://schemas.openxmlformats.org/officeDocument/2006/relationships/slide" Target="/ppt/slides/slide1.xml" Id="Rad1248f8a67841bc" /><Relationship Type="http://schemas.openxmlformats.org/officeDocument/2006/relationships/slide" Target="/ppt/slides/slide2.xml" Id="R2dc94fb690fb4e35" /><Relationship Type="http://schemas.openxmlformats.org/officeDocument/2006/relationships/slide" Target="/ppt/slides/slide3.xml" Id="Rea2fcc0e42954e44" /><Relationship Type="http://schemas.openxmlformats.org/officeDocument/2006/relationships/slide" Target="/ppt/slides/slide4.xml" Id="R6ee54e616e2c4727" /><Relationship Type="http://schemas.openxmlformats.org/officeDocument/2006/relationships/slide" Target="/ppt/slides/slide5.xml" Id="R933640c5e4a24585" /><Relationship Type="http://schemas.openxmlformats.org/officeDocument/2006/relationships/slide" Target="/ppt/slides/slide6.xml" Id="R2bb1eb81d6aa4cb0" /><Relationship Type="http://schemas.openxmlformats.org/officeDocument/2006/relationships/slide" Target="/ppt/slides/slide7.xml" Id="R0a21b40af230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9e1d1cbad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a9ee35df4fa3" /><Relationship Type="http://schemas.openxmlformats.org/officeDocument/2006/relationships/theme" Target="/ppt/slideMasters/theme/theme1.xml" Id="R87ee12fd5aa2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5a9ee35df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d4aca6d91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c862f2e9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e77ca022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ca2587fd3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e44641c0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6b637598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5e10ac1d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