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86eca56a2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288cc4d5f481c"/>
  </p:sldMasterIdLst>
  <p:sldIdLst>
    <p:sldId xmlns:r="http://schemas.openxmlformats.org/officeDocument/2006/relationships" id="256" r:id="Ra8b3e59ae5f44425"/>
    <p:sldId xmlns:r="http://schemas.openxmlformats.org/officeDocument/2006/relationships" id="257" r:id="Rf8073541e6244080"/>
    <p:sldId xmlns:r="http://schemas.openxmlformats.org/officeDocument/2006/relationships" id="258" r:id="R9858cbec90aa4a0d"/>
    <p:sldId xmlns:r="http://schemas.openxmlformats.org/officeDocument/2006/relationships" id="259" r:id="Rb5210d5c1dda47b6"/>
    <p:sldId xmlns:r="http://schemas.openxmlformats.org/officeDocument/2006/relationships" id="260" r:id="R55467585d6fb43bc"/>
    <p:sldId xmlns:r="http://schemas.openxmlformats.org/officeDocument/2006/relationships" id="261" r:id="R66d41139dd914b1e"/>
    <p:sldId xmlns:r="http://schemas.openxmlformats.org/officeDocument/2006/relationships" id="262" r:id="R4e60012c6f38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288cc4d5f481c" /><Relationship Type="http://schemas.openxmlformats.org/officeDocument/2006/relationships/slide" Target="/ppt/slides/slide1.xml" Id="Ra8b3e59ae5f44425" /><Relationship Type="http://schemas.openxmlformats.org/officeDocument/2006/relationships/slide" Target="/ppt/slides/slide2.xml" Id="Rf8073541e6244080" /><Relationship Type="http://schemas.openxmlformats.org/officeDocument/2006/relationships/slide" Target="/ppt/slides/slide3.xml" Id="R9858cbec90aa4a0d" /><Relationship Type="http://schemas.openxmlformats.org/officeDocument/2006/relationships/slide" Target="/ppt/slides/slide4.xml" Id="Rb5210d5c1dda47b6" /><Relationship Type="http://schemas.openxmlformats.org/officeDocument/2006/relationships/slide" Target="/ppt/slides/slide5.xml" Id="R55467585d6fb43bc" /><Relationship Type="http://schemas.openxmlformats.org/officeDocument/2006/relationships/slide" Target="/ppt/slides/slide6.xml" Id="R66d41139dd914b1e" /><Relationship Type="http://schemas.openxmlformats.org/officeDocument/2006/relationships/slide" Target="/ppt/slides/slide7.xml" Id="R4e60012c6f38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12d3b2a45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f4eac972949b5" /><Relationship Type="http://schemas.openxmlformats.org/officeDocument/2006/relationships/theme" Target="/ppt/slideMasters/theme/theme1.xml" Id="R5610cb1e650a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f4eac9729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fae0eeb8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39bc45afb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a83a621d8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1e82c9c0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d4f082e3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2e12c2a59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c9c6af355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