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819ef3a54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5bce4463c4150"/>
  </p:sldMasterIdLst>
  <p:sldIdLst>
    <p:sldId xmlns:r="http://schemas.openxmlformats.org/officeDocument/2006/relationships" id="256" r:id="Re37f13e8ed0c4029"/>
    <p:sldId xmlns:r="http://schemas.openxmlformats.org/officeDocument/2006/relationships" id="257" r:id="R4971dd0da00945f7"/>
    <p:sldId xmlns:r="http://schemas.openxmlformats.org/officeDocument/2006/relationships" id="258" r:id="Rc38a5fa1a5324852"/>
    <p:sldId xmlns:r="http://schemas.openxmlformats.org/officeDocument/2006/relationships" id="259" r:id="R3b55fc23a1234340"/>
    <p:sldId xmlns:r="http://schemas.openxmlformats.org/officeDocument/2006/relationships" id="260" r:id="Rb9c4fe1423194aed"/>
    <p:sldId xmlns:r="http://schemas.openxmlformats.org/officeDocument/2006/relationships" id="261" r:id="R8dd5bee98e944efc"/>
    <p:sldId xmlns:r="http://schemas.openxmlformats.org/officeDocument/2006/relationships" id="262" r:id="Rf5dba73f00ed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5bce4463c4150" /><Relationship Type="http://schemas.openxmlformats.org/officeDocument/2006/relationships/slide" Target="/ppt/slides/slide1.xml" Id="Re37f13e8ed0c4029" /><Relationship Type="http://schemas.openxmlformats.org/officeDocument/2006/relationships/slide" Target="/ppt/slides/slide2.xml" Id="R4971dd0da00945f7" /><Relationship Type="http://schemas.openxmlformats.org/officeDocument/2006/relationships/slide" Target="/ppt/slides/slide3.xml" Id="Rc38a5fa1a5324852" /><Relationship Type="http://schemas.openxmlformats.org/officeDocument/2006/relationships/slide" Target="/ppt/slides/slide4.xml" Id="R3b55fc23a1234340" /><Relationship Type="http://schemas.openxmlformats.org/officeDocument/2006/relationships/slide" Target="/ppt/slides/slide5.xml" Id="Rb9c4fe1423194aed" /><Relationship Type="http://schemas.openxmlformats.org/officeDocument/2006/relationships/slide" Target="/ppt/slides/slide6.xml" Id="R8dd5bee98e944efc" /><Relationship Type="http://schemas.openxmlformats.org/officeDocument/2006/relationships/slide" Target="/ppt/slides/slide7.xml" Id="Rf5dba73f00ed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a0b621fe2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8d3e920b4744" /><Relationship Type="http://schemas.openxmlformats.org/officeDocument/2006/relationships/theme" Target="/ppt/slideMasters/theme/theme1.xml" Id="R8ffb7dd96e48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d8d3e920b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79a2df0f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db66cb79d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e9d7fe1f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36b5d850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71216cee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b4f4f74f4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ae2d35276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