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3e43ea882b43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d6cbde3b7d4840"/>
  </p:sldMasterIdLst>
  <p:sldIdLst>
    <p:sldId xmlns:r="http://schemas.openxmlformats.org/officeDocument/2006/relationships" id="256" r:id="R862152edec9f4412"/>
    <p:sldId xmlns:r="http://schemas.openxmlformats.org/officeDocument/2006/relationships" id="257" r:id="R08cfcdc687d04250"/>
    <p:sldId xmlns:r="http://schemas.openxmlformats.org/officeDocument/2006/relationships" id="258" r:id="R5c5218be9b9d4a4c"/>
    <p:sldId xmlns:r="http://schemas.openxmlformats.org/officeDocument/2006/relationships" id="259" r:id="R462dc245decf4c74"/>
    <p:sldId xmlns:r="http://schemas.openxmlformats.org/officeDocument/2006/relationships" id="260" r:id="Rbe74c25dcf664bbc"/>
    <p:sldId xmlns:r="http://schemas.openxmlformats.org/officeDocument/2006/relationships" id="261" r:id="Ra32d8afef5544ed2"/>
    <p:sldId xmlns:r="http://schemas.openxmlformats.org/officeDocument/2006/relationships" id="262" r:id="Ra57fe0e7fa114c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d6cbde3b7d4840" /><Relationship Type="http://schemas.openxmlformats.org/officeDocument/2006/relationships/slide" Target="/ppt/slides/slide1.xml" Id="R862152edec9f4412" /><Relationship Type="http://schemas.openxmlformats.org/officeDocument/2006/relationships/slide" Target="/ppt/slides/slide2.xml" Id="R08cfcdc687d04250" /><Relationship Type="http://schemas.openxmlformats.org/officeDocument/2006/relationships/slide" Target="/ppt/slides/slide3.xml" Id="R5c5218be9b9d4a4c" /><Relationship Type="http://schemas.openxmlformats.org/officeDocument/2006/relationships/slide" Target="/ppt/slides/slide4.xml" Id="R462dc245decf4c74" /><Relationship Type="http://schemas.openxmlformats.org/officeDocument/2006/relationships/slide" Target="/ppt/slides/slide5.xml" Id="Rbe74c25dcf664bbc" /><Relationship Type="http://schemas.openxmlformats.org/officeDocument/2006/relationships/slide" Target="/ppt/slides/slide6.xml" Id="Ra32d8afef5544ed2" /><Relationship Type="http://schemas.openxmlformats.org/officeDocument/2006/relationships/slide" Target="/ppt/slides/slide7.xml" Id="Ra57fe0e7fa114c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b28bd829ac45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369dcee444a8d" /><Relationship Type="http://schemas.openxmlformats.org/officeDocument/2006/relationships/theme" Target="/ppt/slideMasters/theme/theme1.xml" Id="R53817076e7134b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c369dcee444a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f9f2c76d240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a1fe7883b45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17698680949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cf69899ed49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5c2f221314d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4d53645314b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989e6692e4a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LÅB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LÅB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LÅB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LÅB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LÅB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LÅB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454 730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779 563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989 893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LÅB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ÅGE BERGE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LÅB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Harlows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825 971 092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LÅB HOLDING AS</a:t>
            </a:r>
          </a:p>
        </p:txBody>
      </p:sp>
    </p:spTree>
  </p:cSld>
  <p:clrMapOvr>
    <a:masterClrMapping xmlns:a="http://schemas.openxmlformats.org/drawingml/2006/main"/>
  </p:clrMapOvr>
</p:sld>
</file>