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175bac6f4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765d2847b4fe3"/>
  </p:sldMasterIdLst>
  <p:sldIdLst>
    <p:sldId xmlns:r="http://schemas.openxmlformats.org/officeDocument/2006/relationships" id="256" r:id="R95f5bf278a75449b"/>
    <p:sldId xmlns:r="http://schemas.openxmlformats.org/officeDocument/2006/relationships" id="257" r:id="R40af8135aece4f8f"/>
    <p:sldId xmlns:r="http://schemas.openxmlformats.org/officeDocument/2006/relationships" id="258" r:id="R6bd3ff7c2dbb4d22"/>
    <p:sldId xmlns:r="http://schemas.openxmlformats.org/officeDocument/2006/relationships" id="259" r:id="R116ae651eb694792"/>
    <p:sldId xmlns:r="http://schemas.openxmlformats.org/officeDocument/2006/relationships" id="260" r:id="Rbe8be3b1bebb4224"/>
    <p:sldId xmlns:r="http://schemas.openxmlformats.org/officeDocument/2006/relationships" id="261" r:id="Rdda6e0ce3fce48ab"/>
    <p:sldId xmlns:r="http://schemas.openxmlformats.org/officeDocument/2006/relationships" id="262" r:id="R9ebe382ccf7d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765d2847b4fe3" /><Relationship Type="http://schemas.openxmlformats.org/officeDocument/2006/relationships/slide" Target="/ppt/slides/slide1.xml" Id="R95f5bf278a75449b" /><Relationship Type="http://schemas.openxmlformats.org/officeDocument/2006/relationships/slide" Target="/ppt/slides/slide2.xml" Id="R40af8135aece4f8f" /><Relationship Type="http://schemas.openxmlformats.org/officeDocument/2006/relationships/slide" Target="/ppt/slides/slide3.xml" Id="R6bd3ff7c2dbb4d22" /><Relationship Type="http://schemas.openxmlformats.org/officeDocument/2006/relationships/slide" Target="/ppt/slides/slide4.xml" Id="R116ae651eb694792" /><Relationship Type="http://schemas.openxmlformats.org/officeDocument/2006/relationships/slide" Target="/ppt/slides/slide5.xml" Id="Rbe8be3b1bebb4224" /><Relationship Type="http://schemas.openxmlformats.org/officeDocument/2006/relationships/slide" Target="/ppt/slides/slide6.xml" Id="Rdda6e0ce3fce48ab" /><Relationship Type="http://schemas.openxmlformats.org/officeDocument/2006/relationships/slide" Target="/ppt/slides/slide7.xml" Id="R9ebe382ccf7d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acdfb03a2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3b723ab6406e" /><Relationship Type="http://schemas.openxmlformats.org/officeDocument/2006/relationships/theme" Target="/ppt/slideMasters/theme/theme1.xml" Id="Rc2172775f5a4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b3b723ab6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d6f44717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391269c5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493edfcf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4e1c1df8a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1dfc67a67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6bcc70244b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4435d1fd8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ROALKVAM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9 126 480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MARTIN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Fuglarhaug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ROALKVAM INVEST AS</a:t>
            </a:r>
          </a:p>
        </p:txBody>
      </p:sp>
    </p:spTree>
  </p:cSld>
  <p:clrMapOvr>
    <a:masterClrMapping xmlns:a="http://schemas.openxmlformats.org/drawingml/2006/main"/>
  </p:clrMapOvr>
</p:sld>
</file>