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8d2cc2c53344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9393cc97d94c97"/>
  </p:sldMasterIdLst>
  <p:sldIdLst>
    <p:sldId xmlns:r="http://schemas.openxmlformats.org/officeDocument/2006/relationships" id="256" r:id="Rbfe3cf61a6084770"/>
    <p:sldId xmlns:r="http://schemas.openxmlformats.org/officeDocument/2006/relationships" id="257" r:id="R9b69ead50e1b4596"/>
    <p:sldId xmlns:r="http://schemas.openxmlformats.org/officeDocument/2006/relationships" id="258" r:id="R1c600ab863984370"/>
    <p:sldId xmlns:r="http://schemas.openxmlformats.org/officeDocument/2006/relationships" id="259" r:id="Rf9bfede732c44489"/>
    <p:sldId xmlns:r="http://schemas.openxmlformats.org/officeDocument/2006/relationships" id="260" r:id="R360c548fb5534f88"/>
    <p:sldId xmlns:r="http://schemas.openxmlformats.org/officeDocument/2006/relationships" id="261" r:id="R61c6246590c54663"/>
    <p:sldId xmlns:r="http://schemas.openxmlformats.org/officeDocument/2006/relationships" id="262" r:id="R42d1327c5e7545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9393cc97d94c97" /><Relationship Type="http://schemas.openxmlformats.org/officeDocument/2006/relationships/slide" Target="/ppt/slides/slide1.xml" Id="Rbfe3cf61a6084770" /><Relationship Type="http://schemas.openxmlformats.org/officeDocument/2006/relationships/slide" Target="/ppt/slides/slide2.xml" Id="R9b69ead50e1b4596" /><Relationship Type="http://schemas.openxmlformats.org/officeDocument/2006/relationships/slide" Target="/ppt/slides/slide3.xml" Id="R1c600ab863984370" /><Relationship Type="http://schemas.openxmlformats.org/officeDocument/2006/relationships/slide" Target="/ppt/slides/slide4.xml" Id="Rf9bfede732c44489" /><Relationship Type="http://schemas.openxmlformats.org/officeDocument/2006/relationships/slide" Target="/ppt/slides/slide5.xml" Id="R360c548fb5534f88" /><Relationship Type="http://schemas.openxmlformats.org/officeDocument/2006/relationships/slide" Target="/ppt/slides/slide6.xml" Id="R61c6246590c54663" /><Relationship Type="http://schemas.openxmlformats.org/officeDocument/2006/relationships/slide" Target="/ppt/slides/slide7.xml" Id="R42d1327c5e7545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f3911e9b6f4e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66f78838e47e3" /><Relationship Type="http://schemas.openxmlformats.org/officeDocument/2006/relationships/theme" Target="/ppt/slideMasters/theme/theme1.xml" Id="R91025d62e6ad4f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f66f78838e47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9dc041092344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538775e5a44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35bdb47df843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5e825b89aa4a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efb4e7f3f4e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f129c511d8424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2a0e603b0544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PEMW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PEMW HOLDING AS ble etablert [år] og holder til i Nesbru.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−273 915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5 807 647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34 120 148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35 388 255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EINAR JOHANNESSEN WETHE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Askåsen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1394 Nesbru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825 758 402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PEMW HOLDING AS</a:t>
            </a:r>
          </a:p>
        </p:txBody>
      </p:sp>
    </p:spTree>
  </p:cSld>
  <p:clrMapOvr>
    <a:masterClrMapping xmlns:a="http://schemas.openxmlformats.org/drawingml/2006/main"/>
  </p:clrMapOvr>
</p:sld>
</file>