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88bdb687bc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1d0799d6d54ba9"/>
  </p:sldMasterIdLst>
  <p:sldIdLst>
    <p:sldId xmlns:r="http://schemas.openxmlformats.org/officeDocument/2006/relationships" id="256" r:id="R4c2692b375e44be9"/>
    <p:sldId xmlns:r="http://schemas.openxmlformats.org/officeDocument/2006/relationships" id="257" r:id="Raec15acd4a7d4591"/>
    <p:sldId xmlns:r="http://schemas.openxmlformats.org/officeDocument/2006/relationships" id="258" r:id="Rde558cfdf8074fb2"/>
    <p:sldId xmlns:r="http://schemas.openxmlformats.org/officeDocument/2006/relationships" id="259" r:id="Rfac24aded3c24771"/>
    <p:sldId xmlns:r="http://schemas.openxmlformats.org/officeDocument/2006/relationships" id="260" r:id="Rfcf909f95f1e4c64"/>
    <p:sldId xmlns:r="http://schemas.openxmlformats.org/officeDocument/2006/relationships" id="261" r:id="Rde9cf0757e974d54"/>
    <p:sldId xmlns:r="http://schemas.openxmlformats.org/officeDocument/2006/relationships" id="262" r:id="Rb02e7de6f93249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d0799d6d54ba9" /><Relationship Type="http://schemas.openxmlformats.org/officeDocument/2006/relationships/slide" Target="/ppt/slides/slide1.xml" Id="R4c2692b375e44be9" /><Relationship Type="http://schemas.openxmlformats.org/officeDocument/2006/relationships/slide" Target="/ppt/slides/slide2.xml" Id="Raec15acd4a7d4591" /><Relationship Type="http://schemas.openxmlformats.org/officeDocument/2006/relationships/slide" Target="/ppt/slides/slide3.xml" Id="Rde558cfdf8074fb2" /><Relationship Type="http://schemas.openxmlformats.org/officeDocument/2006/relationships/slide" Target="/ppt/slides/slide4.xml" Id="Rfac24aded3c24771" /><Relationship Type="http://schemas.openxmlformats.org/officeDocument/2006/relationships/slide" Target="/ppt/slides/slide5.xml" Id="Rfcf909f95f1e4c64" /><Relationship Type="http://schemas.openxmlformats.org/officeDocument/2006/relationships/slide" Target="/ppt/slides/slide6.xml" Id="Rde9cf0757e974d54" /><Relationship Type="http://schemas.openxmlformats.org/officeDocument/2006/relationships/slide" Target="/ppt/slides/slide7.xml" Id="Rb02e7de6f93249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06f48a8f7441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c4682d7674496" /><Relationship Type="http://schemas.openxmlformats.org/officeDocument/2006/relationships/theme" Target="/ppt/slideMasters/theme/theme1.xml" Id="R6ac15ad50bbf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5c4682d767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ccb530ff143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c1e0286cb46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ecdd414b445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e8cebc3694b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0a17b3d59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2abdf9a5a4b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cdcbf9cdc45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ULLENSVANG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ULLENSVANG HOLDCO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112 263 034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201 141 359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TEMPUS HOLDINGS 89 S.À.R.L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GLASTAD EIENDOM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Heimr Collection AS, Cort Adelers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825 597 492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