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8895e95e6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9df63087b41f3"/>
  </p:sldMasterIdLst>
  <p:sldIdLst>
    <p:sldId xmlns:r="http://schemas.openxmlformats.org/officeDocument/2006/relationships" id="256" r:id="R8507844623ca4991"/>
    <p:sldId xmlns:r="http://schemas.openxmlformats.org/officeDocument/2006/relationships" id="257" r:id="Ree126d9779b3435b"/>
    <p:sldId xmlns:r="http://schemas.openxmlformats.org/officeDocument/2006/relationships" id="258" r:id="Rddbe4d17f0294f35"/>
    <p:sldId xmlns:r="http://schemas.openxmlformats.org/officeDocument/2006/relationships" id="259" r:id="R5f071a9066ae4ced"/>
    <p:sldId xmlns:r="http://schemas.openxmlformats.org/officeDocument/2006/relationships" id="260" r:id="R10c30ec6ea7246b2"/>
    <p:sldId xmlns:r="http://schemas.openxmlformats.org/officeDocument/2006/relationships" id="261" r:id="R57430090d3424a35"/>
    <p:sldId xmlns:r="http://schemas.openxmlformats.org/officeDocument/2006/relationships" id="262" r:id="R094718bd4387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9df63087b41f3" /><Relationship Type="http://schemas.openxmlformats.org/officeDocument/2006/relationships/slide" Target="/ppt/slides/slide1.xml" Id="R8507844623ca4991" /><Relationship Type="http://schemas.openxmlformats.org/officeDocument/2006/relationships/slide" Target="/ppt/slides/slide2.xml" Id="Ree126d9779b3435b" /><Relationship Type="http://schemas.openxmlformats.org/officeDocument/2006/relationships/slide" Target="/ppt/slides/slide3.xml" Id="Rddbe4d17f0294f35" /><Relationship Type="http://schemas.openxmlformats.org/officeDocument/2006/relationships/slide" Target="/ppt/slides/slide4.xml" Id="R5f071a9066ae4ced" /><Relationship Type="http://schemas.openxmlformats.org/officeDocument/2006/relationships/slide" Target="/ppt/slides/slide5.xml" Id="R10c30ec6ea7246b2" /><Relationship Type="http://schemas.openxmlformats.org/officeDocument/2006/relationships/slide" Target="/ppt/slides/slide6.xml" Id="R57430090d3424a35" /><Relationship Type="http://schemas.openxmlformats.org/officeDocument/2006/relationships/slide" Target="/ppt/slides/slide7.xml" Id="R094718bd4387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3a9d409d143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4a9530a9f4cac" /><Relationship Type="http://schemas.openxmlformats.org/officeDocument/2006/relationships/theme" Target="/ppt/slideMasters/theme/theme1.xml" Id="R6a53ae7369a0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4a9530a9f4c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9cd0df9bd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098940f0e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222754d2f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c0e3d0078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a03bea43a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8e54bb67e4b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f52d3654b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CABUSI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CABUSI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19 351 523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19 372 417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BUCH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Sivertsen, Aunevegen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825 529 322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