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de626d552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b79ba659b42a9"/>
  </p:sldMasterIdLst>
  <p:sldIdLst>
    <p:sldId xmlns:r="http://schemas.openxmlformats.org/officeDocument/2006/relationships" id="256" r:id="R8f77b7a024f9458f"/>
    <p:sldId xmlns:r="http://schemas.openxmlformats.org/officeDocument/2006/relationships" id="257" r:id="R90fcbe0845a041f6"/>
    <p:sldId xmlns:r="http://schemas.openxmlformats.org/officeDocument/2006/relationships" id="258" r:id="R70b8c97d31444e48"/>
    <p:sldId xmlns:r="http://schemas.openxmlformats.org/officeDocument/2006/relationships" id="259" r:id="Ra68f5e1aa96f45fe"/>
    <p:sldId xmlns:r="http://schemas.openxmlformats.org/officeDocument/2006/relationships" id="260" r:id="Rb7286a5637964a80"/>
    <p:sldId xmlns:r="http://schemas.openxmlformats.org/officeDocument/2006/relationships" id="261" r:id="R901593c0b7a44ff5"/>
    <p:sldId xmlns:r="http://schemas.openxmlformats.org/officeDocument/2006/relationships" id="262" r:id="R12ed53105810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b79ba659b42a9" /><Relationship Type="http://schemas.openxmlformats.org/officeDocument/2006/relationships/slide" Target="/ppt/slides/slide1.xml" Id="R8f77b7a024f9458f" /><Relationship Type="http://schemas.openxmlformats.org/officeDocument/2006/relationships/slide" Target="/ppt/slides/slide2.xml" Id="R90fcbe0845a041f6" /><Relationship Type="http://schemas.openxmlformats.org/officeDocument/2006/relationships/slide" Target="/ppt/slides/slide3.xml" Id="R70b8c97d31444e48" /><Relationship Type="http://schemas.openxmlformats.org/officeDocument/2006/relationships/slide" Target="/ppt/slides/slide4.xml" Id="Ra68f5e1aa96f45fe" /><Relationship Type="http://schemas.openxmlformats.org/officeDocument/2006/relationships/slide" Target="/ppt/slides/slide5.xml" Id="Rb7286a5637964a80" /><Relationship Type="http://schemas.openxmlformats.org/officeDocument/2006/relationships/slide" Target="/ppt/slides/slide6.xml" Id="R901593c0b7a44ff5" /><Relationship Type="http://schemas.openxmlformats.org/officeDocument/2006/relationships/slide" Target="/ppt/slides/slide7.xml" Id="R12ed53105810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7ec4c0ad9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29e15a83c412c" /><Relationship Type="http://schemas.openxmlformats.org/officeDocument/2006/relationships/theme" Target="/ppt/slideMasters/theme/theme1.xml" Id="Rbf05c36d5368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29e15a83c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5bbbbc3a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d6317084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69253245b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08bc8296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b43e7dcd7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bfb107fa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b7d5f37b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HALDOR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