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4617af05d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5a5e6508d49bd"/>
  </p:sldMasterIdLst>
  <p:sldIdLst>
    <p:sldId xmlns:r="http://schemas.openxmlformats.org/officeDocument/2006/relationships" id="256" r:id="Rc2db2919f054409a"/>
    <p:sldId xmlns:r="http://schemas.openxmlformats.org/officeDocument/2006/relationships" id="257" r:id="R4e8f054215f847fc"/>
    <p:sldId xmlns:r="http://schemas.openxmlformats.org/officeDocument/2006/relationships" id="258" r:id="R95d6686740df4a21"/>
    <p:sldId xmlns:r="http://schemas.openxmlformats.org/officeDocument/2006/relationships" id="259" r:id="R152da9f2d66f42f9"/>
    <p:sldId xmlns:r="http://schemas.openxmlformats.org/officeDocument/2006/relationships" id="260" r:id="R970da1830b5e4328"/>
    <p:sldId xmlns:r="http://schemas.openxmlformats.org/officeDocument/2006/relationships" id="261" r:id="R7f217e38f7df4738"/>
    <p:sldId xmlns:r="http://schemas.openxmlformats.org/officeDocument/2006/relationships" id="262" r:id="R6236b9f9d6d2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5a5e6508d49bd" /><Relationship Type="http://schemas.openxmlformats.org/officeDocument/2006/relationships/slide" Target="/ppt/slides/slide1.xml" Id="Rc2db2919f054409a" /><Relationship Type="http://schemas.openxmlformats.org/officeDocument/2006/relationships/slide" Target="/ppt/slides/slide2.xml" Id="R4e8f054215f847fc" /><Relationship Type="http://schemas.openxmlformats.org/officeDocument/2006/relationships/slide" Target="/ppt/slides/slide3.xml" Id="R95d6686740df4a21" /><Relationship Type="http://schemas.openxmlformats.org/officeDocument/2006/relationships/slide" Target="/ppt/slides/slide4.xml" Id="R152da9f2d66f42f9" /><Relationship Type="http://schemas.openxmlformats.org/officeDocument/2006/relationships/slide" Target="/ppt/slides/slide5.xml" Id="R970da1830b5e4328" /><Relationship Type="http://schemas.openxmlformats.org/officeDocument/2006/relationships/slide" Target="/ppt/slides/slide6.xml" Id="R7f217e38f7df4738" /><Relationship Type="http://schemas.openxmlformats.org/officeDocument/2006/relationships/slide" Target="/ppt/slides/slide7.xml" Id="R6236b9f9d6d2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6034b338e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cbf6024d244be" /><Relationship Type="http://schemas.openxmlformats.org/officeDocument/2006/relationships/theme" Target="/ppt/slideMasters/theme/theme1.xml" Id="R8b23e20849334c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cbf6024d244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76e396fb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1a93a0b4b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ec7d5f09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bb7955a92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762b9fa19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1f3af83c4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78e33f0a1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TANDBERG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Tandberg Nygård, Setra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