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899114959947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677d0ea4a343a3"/>
  </p:sldMasterIdLst>
  <p:sldIdLst>
    <p:sldId xmlns:r="http://schemas.openxmlformats.org/officeDocument/2006/relationships" id="256" r:id="Rc911aa534cb94f03"/>
    <p:sldId xmlns:r="http://schemas.openxmlformats.org/officeDocument/2006/relationships" id="257" r:id="Rc6851da08ad34f4e"/>
    <p:sldId xmlns:r="http://schemas.openxmlformats.org/officeDocument/2006/relationships" id="258" r:id="R872699c887324f43"/>
    <p:sldId xmlns:r="http://schemas.openxmlformats.org/officeDocument/2006/relationships" id="259" r:id="Rc7773e1258b74f77"/>
    <p:sldId xmlns:r="http://schemas.openxmlformats.org/officeDocument/2006/relationships" id="260" r:id="Re1c14921dfde42cd"/>
    <p:sldId xmlns:r="http://schemas.openxmlformats.org/officeDocument/2006/relationships" id="261" r:id="Ra237a81fb0eb4376"/>
    <p:sldId xmlns:r="http://schemas.openxmlformats.org/officeDocument/2006/relationships" id="262" r:id="R934d9cb0eac542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77d0ea4a343a3" /><Relationship Type="http://schemas.openxmlformats.org/officeDocument/2006/relationships/slide" Target="/ppt/slides/slide1.xml" Id="Rc911aa534cb94f03" /><Relationship Type="http://schemas.openxmlformats.org/officeDocument/2006/relationships/slide" Target="/ppt/slides/slide2.xml" Id="Rc6851da08ad34f4e" /><Relationship Type="http://schemas.openxmlformats.org/officeDocument/2006/relationships/slide" Target="/ppt/slides/slide3.xml" Id="R872699c887324f43" /><Relationship Type="http://schemas.openxmlformats.org/officeDocument/2006/relationships/slide" Target="/ppt/slides/slide4.xml" Id="Rc7773e1258b74f77" /><Relationship Type="http://schemas.openxmlformats.org/officeDocument/2006/relationships/slide" Target="/ppt/slides/slide5.xml" Id="Re1c14921dfde42cd" /><Relationship Type="http://schemas.openxmlformats.org/officeDocument/2006/relationships/slide" Target="/ppt/slides/slide6.xml" Id="Ra237a81fb0eb4376" /><Relationship Type="http://schemas.openxmlformats.org/officeDocument/2006/relationships/slide" Target="/ppt/slides/slide7.xml" Id="R934d9cb0eac542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7aedb4adbc41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75d7d36754443" /><Relationship Type="http://schemas.openxmlformats.org/officeDocument/2006/relationships/theme" Target="/ppt/slideMasters/theme/theme1.xml" Id="Rf8e980dbb6c744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875d7d367544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53eb3032949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d43e799e74d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9c2b5c62f48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ee81becd045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3b84cd0404e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f9626476247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54d1f88c44c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AIDER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AIDER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−477 128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−626 829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1 124 404 251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1 267 293 955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AIDER BIDCO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824 973 822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AIDER GROUP AS</a:t>
            </a:r>
          </a:p>
        </p:txBody>
      </p:sp>
    </p:spTree>
  </p:cSld>
  <p:clrMapOvr>
    <a:masterClrMapping xmlns:a="http://schemas.openxmlformats.org/drawingml/2006/main"/>
  </p:clrMapOvr>
</p:sld>
</file>