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542fcf318754ba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f98b310ff5d4656"/>
  </p:sldMasterIdLst>
  <p:sldIdLst>
    <p:sldId xmlns:r="http://schemas.openxmlformats.org/officeDocument/2006/relationships" id="256" r:id="Ra113912a6bab4f41"/>
    <p:sldId xmlns:r="http://schemas.openxmlformats.org/officeDocument/2006/relationships" id="257" r:id="Rc33ad3cbcbb847f5"/>
    <p:sldId xmlns:r="http://schemas.openxmlformats.org/officeDocument/2006/relationships" id="258" r:id="R462eb63a8dd84979"/>
    <p:sldId xmlns:r="http://schemas.openxmlformats.org/officeDocument/2006/relationships" id="259" r:id="Rf6a414f15cec4889"/>
    <p:sldId xmlns:r="http://schemas.openxmlformats.org/officeDocument/2006/relationships" id="260" r:id="R0a82eac813ab4268"/>
    <p:sldId xmlns:r="http://schemas.openxmlformats.org/officeDocument/2006/relationships" id="261" r:id="R3d2682f2366747f6"/>
    <p:sldId xmlns:r="http://schemas.openxmlformats.org/officeDocument/2006/relationships" id="262" r:id="R2a2042fc62ca4a8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f98b310ff5d4656" /><Relationship Type="http://schemas.openxmlformats.org/officeDocument/2006/relationships/slide" Target="/ppt/slides/slide1.xml" Id="Ra113912a6bab4f41" /><Relationship Type="http://schemas.openxmlformats.org/officeDocument/2006/relationships/slide" Target="/ppt/slides/slide2.xml" Id="Rc33ad3cbcbb847f5" /><Relationship Type="http://schemas.openxmlformats.org/officeDocument/2006/relationships/slide" Target="/ppt/slides/slide3.xml" Id="R462eb63a8dd84979" /><Relationship Type="http://schemas.openxmlformats.org/officeDocument/2006/relationships/slide" Target="/ppt/slides/slide4.xml" Id="Rf6a414f15cec4889" /><Relationship Type="http://schemas.openxmlformats.org/officeDocument/2006/relationships/slide" Target="/ppt/slides/slide5.xml" Id="R0a82eac813ab4268" /><Relationship Type="http://schemas.openxmlformats.org/officeDocument/2006/relationships/slide" Target="/ppt/slides/slide6.xml" Id="R3d2682f2366747f6" /><Relationship Type="http://schemas.openxmlformats.org/officeDocument/2006/relationships/slide" Target="/ppt/slides/slide7.xml" Id="R2a2042fc62ca4a8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ba5d93e112b4a2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e853bb408742d3" /><Relationship Type="http://schemas.openxmlformats.org/officeDocument/2006/relationships/theme" Target="/ppt/slideMasters/theme/theme1.xml" Id="Re1b49378b5974d5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ee853bb408742d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a1529f66c441f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8a5ef4e98d4b9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ff5ddb5214419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51bfe0645a4b3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8a87b65c0548a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99d2da6df149d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6aa613f6954fa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BUSINESS PARTNER INNLANDET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BUSINESS PARTNER INNLANDET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BUSINESS PARTNER INNLANDET AS ble etablert [år] og holder til i Elverum.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BUSINESS PARTNER INNLANDET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BUSINESS PARTNER INNLANDET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BUSINESS PARTNER INNLANDET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98 710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−104 273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1 667 642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8 100 841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9 104 277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BUSINESS PARTNER INNLANDET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THOMAS MELLUM  –  90,1 %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GEIR OVE RUGSVEEN  –  9,9 %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BUSINESS PARTNER INNLANDET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Søbakkvegen 18A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2409 Elverum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824 775 532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BUSINESS PARTNER INNLANDET AS</a:t>
            </a:r>
          </a:p>
        </p:txBody>
      </p:sp>
    </p:spTree>
  </p:cSld>
  <p:clrMapOvr>
    <a:masterClrMapping xmlns:a="http://schemas.openxmlformats.org/drawingml/2006/main"/>
  </p:clrMapOvr>
</p:sld>
</file>