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e82badea7e4b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413395c7854b9d"/>
  </p:sldMasterIdLst>
  <p:sldIdLst>
    <p:sldId xmlns:r="http://schemas.openxmlformats.org/officeDocument/2006/relationships" id="256" r:id="R6905cf9b2e564f5f"/>
    <p:sldId xmlns:r="http://schemas.openxmlformats.org/officeDocument/2006/relationships" id="257" r:id="R9aaeee407d8f447c"/>
    <p:sldId xmlns:r="http://schemas.openxmlformats.org/officeDocument/2006/relationships" id="258" r:id="R45b78d3d7cd54ed4"/>
    <p:sldId xmlns:r="http://schemas.openxmlformats.org/officeDocument/2006/relationships" id="259" r:id="R660df213b58246ed"/>
    <p:sldId xmlns:r="http://schemas.openxmlformats.org/officeDocument/2006/relationships" id="260" r:id="R089ae4659e7b43bd"/>
    <p:sldId xmlns:r="http://schemas.openxmlformats.org/officeDocument/2006/relationships" id="261" r:id="R60def40f29564f7f"/>
    <p:sldId xmlns:r="http://schemas.openxmlformats.org/officeDocument/2006/relationships" id="262" r:id="R4d11fd1193f142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413395c7854b9d" /><Relationship Type="http://schemas.openxmlformats.org/officeDocument/2006/relationships/slide" Target="/ppt/slides/slide1.xml" Id="R6905cf9b2e564f5f" /><Relationship Type="http://schemas.openxmlformats.org/officeDocument/2006/relationships/slide" Target="/ppt/slides/slide2.xml" Id="R9aaeee407d8f447c" /><Relationship Type="http://schemas.openxmlformats.org/officeDocument/2006/relationships/slide" Target="/ppt/slides/slide3.xml" Id="R45b78d3d7cd54ed4" /><Relationship Type="http://schemas.openxmlformats.org/officeDocument/2006/relationships/slide" Target="/ppt/slides/slide4.xml" Id="R660df213b58246ed" /><Relationship Type="http://schemas.openxmlformats.org/officeDocument/2006/relationships/slide" Target="/ppt/slides/slide5.xml" Id="R089ae4659e7b43bd" /><Relationship Type="http://schemas.openxmlformats.org/officeDocument/2006/relationships/slide" Target="/ppt/slides/slide6.xml" Id="R60def40f29564f7f" /><Relationship Type="http://schemas.openxmlformats.org/officeDocument/2006/relationships/slide" Target="/ppt/slides/slide7.xml" Id="R4d11fd1193f142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465975b74847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8ef2e867c4d6e" /><Relationship Type="http://schemas.openxmlformats.org/officeDocument/2006/relationships/theme" Target="/ppt/slideMasters/theme/theme1.xml" Id="Rbeb8e7c22b6d4a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f8ef2e867c4d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1467d2d6a45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5ca2fc5d84e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fd9a58bbc49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29d15fdd44e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639b57db24f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27111afe64e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408641a4b4e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DALSNØ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DALSNØ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1 304 760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−264 244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1 252 675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2 969 976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3 307 034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SNØRTELAND OLAV DALTVEIT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Olav Snørteland, Wessels gate 25C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824 708 312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