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9d5106b27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3654b48144220"/>
  </p:sldMasterIdLst>
  <p:sldIdLst>
    <p:sldId xmlns:r="http://schemas.openxmlformats.org/officeDocument/2006/relationships" id="256" r:id="R2348de03a16a42ee"/>
    <p:sldId xmlns:r="http://schemas.openxmlformats.org/officeDocument/2006/relationships" id="257" r:id="R98d45c3be6a04a37"/>
    <p:sldId xmlns:r="http://schemas.openxmlformats.org/officeDocument/2006/relationships" id="258" r:id="Rcc37a51774a34888"/>
    <p:sldId xmlns:r="http://schemas.openxmlformats.org/officeDocument/2006/relationships" id="259" r:id="R997639fe20384755"/>
    <p:sldId xmlns:r="http://schemas.openxmlformats.org/officeDocument/2006/relationships" id="260" r:id="R7785540dd4db4701"/>
    <p:sldId xmlns:r="http://schemas.openxmlformats.org/officeDocument/2006/relationships" id="261" r:id="R7310a38190844521"/>
    <p:sldId xmlns:r="http://schemas.openxmlformats.org/officeDocument/2006/relationships" id="262" r:id="Rf8e4e73fecf2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3654b48144220" /><Relationship Type="http://schemas.openxmlformats.org/officeDocument/2006/relationships/slide" Target="/ppt/slides/slide1.xml" Id="R2348de03a16a42ee" /><Relationship Type="http://schemas.openxmlformats.org/officeDocument/2006/relationships/slide" Target="/ppt/slides/slide2.xml" Id="R98d45c3be6a04a37" /><Relationship Type="http://schemas.openxmlformats.org/officeDocument/2006/relationships/slide" Target="/ppt/slides/slide3.xml" Id="Rcc37a51774a34888" /><Relationship Type="http://schemas.openxmlformats.org/officeDocument/2006/relationships/slide" Target="/ppt/slides/slide4.xml" Id="R997639fe20384755" /><Relationship Type="http://schemas.openxmlformats.org/officeDocument/2006/relationships/slide" Target="/ppt/slides/slide5.xml" Id="R7785540dd4db4701" /><Relationship Type="http://schemas.openxmlformats.org/officeDocument/2006/relationships/slide" Target="/ppt/slides/slide6.xml" Id="R7310a38190844521" /><Relationship Type="http://schemas.openxmlformats.org/officeDocument/2006/relationships/slide" Target="/ppt/slides/slide7.xml" Id="Rf8e4e73fecf2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bb9565509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bdfbc1654a69" /><Relationship Type="http://schemas.openxmlformats.org/officeDocument/2006/relationships/theme" Target="/ppt/slideMasters/theme/theme1.xml" Id="R83c2bb368238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2bdfbc165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d21de17f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8a42f1f2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ee78b1a3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c3277602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61e9ca495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f3947f37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f6074941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