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7280848f7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4e3e10205408d"/>
  </p:sldMasterIdLst>
  <p:sldIdLst>
    <p:sldId xmlns:r="http://schemas.openxmlformats.org/officeDocument/2006/relationships" id="256" r:id="Rc9c8b456220f4d09"/>
    <p:sldId xmlns:r="http://schemas.openxmlformats.org/officeDocument/2006/relationships" id="257" r:id="R4f231a8ebfd24be2"/>
    <p:sldId xmlns:r="http://schemas.openxmlformats.org/officeDocument/2006/relationships" id="258" r:id="R4d402293c9db4b2c"/>
    <p:sldId xmlns:r="http://schemas.openxmlformats.org/officeDocument/2006/relationships" id="259" r:id="Rff422e5067004b7b"/>
    <p:sldId xmlns:r="http://schemas.openxmlformats.org/officeDocument/2006/relationships" id="260" r:id="Rce22a227abee43d3"/>
    <p:sldId xmlns:r="http://schemas.openxmlformats.org/officeDocument/2006/relationships" id="261" r:id="R62f138651b4b480a"/>
    <p:sldId xmlns:r="http://schemas.openxmlformats.org/officeDocument/2006/relationships" id="262" r:id="R766d17152706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4e3e10205408d" /><Relationship Type="http://schemas.openxmlformats.org/officeDocument/2006/relationships/slide" Target="/ppt/slides/slide1.xml" Id="Rc9c8b456220f4d09" /><Relationship Type="http://schemas.openxmlformats.org/officeDocument/2006/relationships/slide" Target="/ppt/slides/slide2.xml" Id="R4f231a8ebfd24be2" /><Relationship Type="http://schemas.openxmlformats.org/officeDocument/2006/relationships/slide" Target="/ppt/slides/slide3.xml" Id="R4d402293c9db4b2c" /><Relationship Type="http://schemas.openxmlformats.org/officeDocument/2006/relationships/slide" Target="/ppt/slides/slide4.xml" Id="Rff422e5067004b7b" /><Relationship Type="http://schemas.openxmlformats.org/officeDocument/2006/relationships/slide" Target="/ppt/slides/slide5.xml" Id="Rce22a227abee43d3" /><Relationship Type="http://schemas.openxmlformats.org/officeDocument/2006/relationships/slide" Target="/ppt/slides/slide6.xml" Id="R62f138651b4b480a" /><Relationship Type="http://schemas.openxmlformats.org/officeDocument/2006/relationships/slide" Target="/ppt/slides/slide7.xml" Id="R766d17152706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60588f4a5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d07eacd84a6e" /><Relationship Type="http://schemas.openxmlformats.org/officeDocument/2006/relationships/theme" Target="/ppt/slideMasters/theme/theme1.xml" Id="Rf838f1d47a65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6d07eacd8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712782cf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3f14a2d1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816444f2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f7bc9a41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efdaa9ad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d0469d4a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d074dc8b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HAUKANES IRENE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KVARSNES EMIL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