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77ad0acfa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78a75b85544cb"/>
  </p:sldMasterIdLst>
  <p:sldIdLst>
    <p:sldId xmlns:r="http://schemas.openxmlformats.org/officeDocument/2006/relationships" id="256" r:id="R4f25fecd546d4878"/>
    <p:sldId xmlns:r="http://schemas.openxmlformats.org/officeDocument/2006/relationships" id="257" r:id="Rc3f7839ae7e34564"/>
    <p:sldId xmlns:r="http://schemas.openxmlformats.org/officeDocument/2006/relationships" id="258" r:id="R5ba8b4a0ec694fe0"/>
    <p:sldId xmlns:r="http://schemas.openxmlformats.org/officeDocument/2006/relationships" id="259" r:id="R391764999a5647dd"/>
    <p:sldId xmlns:r="http://schemas.openxmlformats.org/officeDocument/2006/relationships" id="260" r:id="R5340ba3d92ad4a45"/>
    <p:sldId xmlns:r="http://schemas.openxmlformats.org/officeDocument/2006/relationships" id="261" r:id="R06a3e12930af4a68"/>
    <p:sldId xmlns:r="http://schemas.openxmlformats.org/officeDocument/2006/relationships" id="262" r:id="R0a518841370d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78a75b85544cb" /><Relationship Type="http://schemas.openxmlformats.org/officeDocument/2006/relationships/slide" Target="/ppt/slides/slide1.xml" Id="R4f25fecd546d4878" /><Relationship Type="http://schemas.openxmlformats.org/officeDocument/2006/relationships/slide" Target="/ppt/slides/slide2.xml" Id="Rc3f7839ae7e34564" /><Relationship Type="http://schemas.openxmlformats.org/officeDocument/2006/relationships/slide" Target="/ppt/slides/slide3.xml" Id="R5ba8b4a0ec694fe0" /><Relationship Type="http://schemas.openxmlformats.org/officeDocument/2006/relationships/slide" Target="/ppt/slides/slide4.xml" Id="R391764999a5647dd" /><Relationship Type="http://schemas.openxmlformats.org/officeDocument/2006/relationships/slide" Target="/ppt/slides/slide5.xml" Id="R5340ba3d92ad4a45" /><Relationship Type="http://schemas.openxmlformats.org/officeDocument/2006/relationships/slide" Target="/ppt/slides/slide6.xml" Id="R06a3e12930af4a68" /><Relationship Type="http://schemas.openxmlformats.org/officeDocument/2006/relationships/slide" Target="/ppt/slides/slide7.xml" Id="R0a518841370d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7c8210ea54b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4ad0cf26442d4" /><Relationship Type="http://schemas.openxmlformats.org/officeDocument/2006/relationships/theme" Target="/ppt/slideMasters/theme/theme1.xml" Id="R7597a481b23d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4ad0cf264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ff0405c39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9cb5da4a4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4cd4afda2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d23ee258f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0df60f314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232692fc7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9e3365ec5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VALODDO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VALODDO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6 227 644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OLAV HELGEVOLD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Helgevold Holding AS, 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824 382 212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