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74871451f943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6b4feb8bed4ade"/>
  </p:sldMasterIdLst>
  <p:sldIdLst>
    <p:sldId xmlns:r="http://schemas.openxmlformats.org/officeDocument/2006/relationships" id="256" r:id="R26f66db22e5544d2"/>
    <p:sldId xmlns:r="http://schemas.openxmlformats.org/officeDocument/2006/relationships" id="257" r:id="R5cbb237801754ec5"/>
    <p:sldId xmlns:r="http://schemas.openxmlformats.org/officeDocument/2006/relationships" id="258" r:id="R8b382c05b3b74238"/>
    <p:sldId xmlns:r="http://schemas.openxmlformats.org/officeDocument/2006/relationships" id="259" r:id="R9ecd563e5cb44c2b"/>
    <p:sldId xmlns:r="http://schemas.openxmlformats.org/officeDocument/2006/relationships" id="260" r:id="R1a3e099de7864718"/>
    <p:sldId xmlns:r="http://schemas.openxmlformats.org/officeDocument/2006/relationships" id="261" r:id="R11fcb2f63cca47aa"/>
    <p:sldId xmlns:r="http://schemas.openxmlformats.org/officeDocument/2006/relationships" id="262" r:id="Reb4c943a981a41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b4feb8bed4ade" /><Relationship Type="http://schemas.openxmlformats.org/officeDocument/2006/relationships/slide" Target="/ppt/slides/slide1.xml" Id="R26f66db22e5544d2" /><Relationship Type="http://schemas.openxmlformats.org/officeDocument/2006/relationships/slide" Target="/ppt/slides/slide2.xml" Id="R5cbb237801754ec5" /><Relationship Type="http://schemas.openxmlformats.org/officeDocument/2006/relationships/slide" Target="/ppt/slides/slide3.xml" Id="R8b382c05b3b74238" /><Relationship Type="http://schemas.openxmlformats.org/officeDocument/2006/relationships/slide" Target="/ppt/slides/slide4.xml" Id="R9ecd563e5cb44c2b" /><Relationship Type="http://schemas.openxmlformats.org/officeDocument/2006/relationships/slide" Target="/ppt/slides/slide5.xml" Id="R1a3e099de7864718" /><Relationship Type="http://schemas.openxmlformats.org/officeDocument/2006/relationships/slide" Target="/ppt/slides/slide6.xml" Id="R11fcb2f63cca47aa" /><Relationship Type="http://schemas.openxmlformats.org/officeDocument/2006/relationships/slide" Target="/ppt/slides/slide7.xml" Id="Reb4c943a981a41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ee4c244844a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4047480a340ad" /><Relationship Type="http://schemas.openxmlformats.org/officeDocument/2006/relationships/theme" Target="/ppt/slideMasters/theme/theme1.xml" Id="R6a63827b5399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24047480a340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45280c1c44e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c1392e40b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b24c299ed48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403e229ed4c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375ed6cf1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69c8b8e1f4f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9e2b9de6440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1 314 479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2 340 394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824 379 432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