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451fd1493646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df94fd18834e49"/>
  </p:sldMasterIdLst>
  <p:sldIdLst>
    <p:sldId xmlns:r="http://schemas.openxmlformats.org/officeDocument/2006/relationships" id="256" r:id="Rd10af77cc42349ab"/>
    <p:sldId xmlns:r="http://schemas.openxmlformats.org/officeDocument/2006/relationships" id="257" r:id="Ra386bbc3940d4fa8"/>
    <p:sldId xmlns:r="http://schemas.openxmlformats.org/officeDocument/2006/relationships" id="258" r:id="R84727730c7654ea5"/>
    <p:sldId xmlns:r="http://schemas.openxmlformats.org/officeDocument/2006/relationships" id="259" r:id="R4c8b0945725f4ecd"/>
    <p:sldId xmlns:r="http://schemas.openxmlformats.org/officeDocument/2006/relationships" id="260" r:id="Rf452feb0032b4437"/>
    <p:sldId xmlns:r="http://schemas.openxmlformats.org/officeDocument/2006/relationships" id="261" r:id="R2d310139f6e84d88"/>
    <p:sldId xmlns:r="http://schemas.openxmlformats.org/officeDocument/2006/relationships" id="262" r:id="R38166660671f41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f94fd18834e49" /><Relationship Type="http://schemas.openxmlformats.org/officeDocument/2006/relationships/slide" Target="/ppt/slides/slide1.xml" Id="Rd10af77cc42349ab" /><Relationship Type="http://schemas.openxmlformats.org/officeDocument/2006/relationships/slide" Target="/ppt/slides/slide2.xml" Id="Ra386bbc3940d4fa8" /><Relationship Type="http://schemas.openxmlformats.org/officeDocument/2006/relationships/slide" Target="/ppt/slides/slide3.xml" Id="R84727730c7654ea5" /><Relationship Type="http://schemas.openxmlformats.org/officeDocument/2006/relationships/slide" Target="/ppt/slides/slide4.xml" Id="R4c8b0945725f4ecd" /><Relationship Type="http://schemas.openxmlformats.org/officeDocument/2006/relationships/slide" Target="/ppt/slides/slide5.xml" Id="Rf452feb0032b4437" /><Relationship Type="http://schemas.openxmlformats.org/officeDocument/2006/relationships/slide" Target="/ppt/slides/slide6.xml" Id="R2d310139f6e84d88" /><Relationship Type="http://schemas.openxmlformats.org/officeDocument/2006/relationships/slide" Target="/ppt/slides/slide7.xml" Id="R38166660671f41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c9eb80f9c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bac40a24a4e07" /><Relationship Type="http://schemas.openxmlformats.org/officeDocument/2006/relationships/theme" Target="/ppt/slideMasters/theme/theme1.xml" Id="Rc23ac1ab0e4345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5bac40a24a4e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d8f7cd67b4d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81f800d40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7417df271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5c7e62ca84c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2e8e5e6ac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23edbe8e84d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9bd821ea845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EBH90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EBH90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EBH90 HOLDING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EBH90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EBH90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EBH90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491 092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5 808 272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7 336 943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EBH90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BROX HOLME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EBH90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Stullahaugen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824 373 752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EBH90 HOLDING AS</a:t>
            </a:r>
          </a:p>
        </p:txBody>
      </p:sp>
    </p:spTree>
  </p:cSld>
  <p:clrMapOvr>
    <a:masterClrMapping xmlns:a="http://schemas.openxmlformats.org/drawingml/2006/main"/>
  </p:clrMapOvr>
</p:sld>
</file>