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f5db82d53b49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61241b30764c09"/>
  </p:sldMasterIdLst>
  <p:sldIdLst>
    <p:sldId xmlns:r="http://schemas.openxmlformats.org/officeDocument/2006/relationships" id="256" r:id="R9938e11f7c054777"/>
    <p:sldId xmlns:r="http://schemas.openxmlformats.org/officeDocument/2006/relationships" id="257" r:id="R2df1d552efbd4622"/>
    <p:sldId xmlns:r="http://schemas.openxmlformats.org/officeDocument/2006/relationships" id="258" r:id="R43cfbab2548e4fde"/>
    <p:sldId xmlns:r="http://schemas.openxmlformats.org/officeDocument/2006/relationships" id="259" r:id="Rf346ab0dc098489d"/>
    <p:sldId xmlns:r="http://schemas.openxmlformats.org/officeDocument/2006/relationships" id="260" r:id="Rde4ae48775074e08"/>
    <p:sldId xmlns:r="http://schemas.openxmlformats.org/officeDocument/2006/relationships" id="261" r:id="Rf5aa027996644bb2"/>
    <p:sldId xmlns:r="http://schemas.openxmlformats.org/officeDocument/2006/relationships" id="262" r:id="R60c7cce433ce4f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61241b30764c09" /><Relationship Type="http://schemas.openxmlformats.org/officeDocument/2006/relationships/slide" Target="/ppt/slides/slide1.xml" Id="R9938e11f7c054777" /><Relationship Type="http://schemas.openxmlformats.org/officeDocument/2006/relationships/slide" Target="/ppt/slides/slide2.xml" Id="R2df1d552efbd4622" /><Relationship Type="http://schemas.openxmlformats.org/officeDocument/2006/relationships/slide" Target="/ppt/slides/slide3.xml" Id="R43cfbab2548e4fde" /><Relationship Type="http://schemas.openxmlformats.org/officeDocument/2006/relationships/slide" Target="/ppt/slides/slide4.xml" Id="Rf346ab0dc098489d" /><Relationship Type="http://schemas.openxmlformats.org/officeDocument/2006/relationships/slide" Target="/ppt/slides/slide5.xml" Id="Rde4ae48775074e08" /><Relationship Type="http://schemas.openxmlformats.org/officeDocument/2006/relationships/slide" Target="/ppt/slides/slide6.xml" Id="Rf5aa027996644bb2" /><Relationship Type="http://schemas.openxmlformats.org/officeDocument/2006/relationships/slide" Target="/ppt/slides/slide7.xml" Id="R60c7cce433ce4f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40018fbcc142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e98ceb96d04ad1" /><Relationship Type="http://schemas.openxmlformats.org/officeDocument/2006/relationships/theme" Target="/ppt/slideMasters/theme/theme1.xml" Id="R1fd16945e9b04b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e98ceb96d04a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5083267f6f4e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826be033394a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33e2d6cf4546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22488ebfbb46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40e1cf16d447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cdaaa25a7e40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076233cbd046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YDSTEBO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YDSTEBO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YDSTEBO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YDSTEBO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YDSTEBO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YDSTEBO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7 929 045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9 447 410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YDSTEBO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YDSTEBØ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YDSTEBO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Dues vei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4009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824 061 742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YDSTEBO INVEST AS</a:t>
            </a:r>
          </a:p>
        </p:txBody>
      </p:sp>
    </p:spTree>
  </p:cSld>
  <p:clrMapOvr>
    <a:masterClrMapping xmlns:a="http://schemas.openxmlformats.org/drawingml/2006/main"/>
  </p:clrMapOvr>
</p:sld>
</file>