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d73346f61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99f7f6bb8428c"/>
  </p:sldMasterIdLst>
  <p:sldIdLst>
    <p:sldId xmlns:r="http://schemas.openxmlformats.org/officeDocument/2006/relationships" id="256" r:id="R6e868ab1ebc7474b"/>
    <p:sldId xmlns:r="http://schemas.openxmlformats.org/officeDocument/2006/relationships" id="257" r:id="Re5d0e4fe4e2c45ac"/>
    <p:sldId xmlns:r="http://schemas.openxmlformats.org/officeDocument/2006/relationships" id="258" r:id="Rf20f1bb7add94565"/>
    <p:sldId xmlns:r="http://schemas.openxmlformats.org/officeDocument/2006/relationships" id="259" r:id="Rfb2e94b18c294f4e"/>
    <p:sldId xmlns:r="http://schemas.openxmlformats.org/officeDocument/2006/relationships" id="260" r:id="R9640de4bf38144c3"/>
    <p:sldId xmlns:r="http://schemas.openxmlformats.org/officeDocument/2006/relationships" id="261" r:id="R7c759deed16640f8"/>
    <p:sldId xmlns:r="http://schemas.openxmlformats.org/officeDocument/2006/relationships" id="262" r:id="R4d1ce24f131f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99f7f6bb8428c" /><Relationship Type="http://schemas.openxmlformats.org/officeDocument/2006/relationships/slide" Target="/ppt/slides/slide1.xml" Id="R6e868ab1ebc7474b" /><Relationship Type="http://schemas.openxmlformats.org/officeDocument/2006/relationships/slide" Target="/ppt/slides/slide2.xml" Id="Re5d0e4fe4e2c45ac" /><Relationship Type="http://schemas.openxmlformats.org/officeDocument/2006/relationships/slide" Target="/ppt/slides/slide3.xml" Id="Rf20f1bb7add94565" /><Relationship Type="http://schemas.openxmlformats.org/officeDocument/2006/relationships/slide" Target="/ppt/slides/slide4.xml" Id="Rfb2e94b18c294f4e" /><Relationship Type="http://schemas.openxmlformats.org/officeDocument/2006/relationships/slide" Target="/ppt/slides/slide5.xml" Id="R9640de4bf38144c3" /><Relationship Type="http://schemas.openxmlformats.org/officeDocument/2006/relationships/slide" Target="/ppt/slides/slide6.xml" Id="R7c759deed16640f8" /><Relationship Type="http://schemas.openxmlformats.org/officeDocument/2006/relationships/slide" Target="/ppt/slides/slide7.xml" Id="R4d1ce24f131f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3c935f4ad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732a56a35401e" /><Relationship Type="http://schemas.openxmlformats.org/officeDocument/2006/relationships/theme" Target="/ppt/slideMasters/theme/theme1.xml" Id="R37b0df62c26a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732a56a35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897d75bd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928960d95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e2b025c94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57d3e259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5b39e0770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1cfa4d1d2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26bc2837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RAGA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AARTUN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 ALEXANDERSEN AARTUN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Landnotveien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823 877 072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