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23a949cc3045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6727a2f38a4a2d"/>
  </p:sldMasterIdLst>
  <p:sldIdLst>
    <p:sldId xmlns:r="http://schemas.openxmlformats.org/officeDocument/2006/relationships" id="256" r:id="Rba846af8f01d40d2"/>
    <p:sldId xmlns:r="http://schemas.openxmlformats.org/officeDocument/2006/relationships" id="257" r:id="R6cac427ebb3d4128"/>
    <p:sldId xmlns:r="http://schemas.openxmlformats.org/officeDocument/2006/relationships" id="258" r:id="R4935985fcbcc42e9"/>
    <p:sldId xmlns:r="http://schemas.openxmlformats.org/officeDocument/2006/relationships" id="259" r:id="Rfe85b17de4524c91"/>
    <p:sldId xmlns:r="http://schemas.openxmlformats.org/officeDocument/2006/relationships" id="260" r:id="R899b68261269464c"/>
    <p:sldId xmlns:r="http://schemas.openxmlformats.org/officeDocument/2006/relationships" id="261" r:id="R1d3cc61166304bd1"/>
    <p:sldId xmlns:r="http://schemas.openxmlformats.org/officeDocument/2006/relationships" id="262" r:id="R22881b41ad694e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727a2f38a4a2d" /><Relationship Type="http://schemas.openxmlformats.org/officeDocument/2006/relationships/slide" Target="/ppt/slides/slide1.xml" Id="Rba846af8f01d40d2" /><Relationship Type="http://schemas.openxmlformats.org/officeDocument/2006/relationships/slide" Target="/ppt/slides/slide2.xml" Id="R6cac427ebb3d4128" /><Relationship Type="http://schemas.openxmlformats.org/officeDocument/2006/relationships/slide" Target="/ppt/slides/slide3.xml" Id="R4935985fcbcc42e9" /><Relationship Type="http://schemas.openxmlformats.org/officeDocument/2006/relationships/slide" Target="/ppt/slides/slide4.xml" Id="Rfe85b17de4524c91" /><Relationship Type="http://schemas.openxmlformats.org/officeDocument/2006/relationships/slide" Target="/ppt/slides/slide5.xml" Id="R899b68261269464c" /><Relationship Type="http://schemas.openxmlformats.org/officeDocument/2006/relationships/slide" Target="/ppt/slides/slide6.xml" Id="R1d3cc61166304bd1" /><Relationship Type="http://schemas.openxmlformats.org/officeDocument/2006/relationships/slide" Target="/ppt/slides/slide7.xml" Id="R22881b41ad694e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b8a5b3f354b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05e5e5096434c" /><Relationship Type="http://schemas.openxmlformats.org/officeDocument/2006/relationships/theme" Target="/ppt/slideMasters/theme/theme1.xml" Id="R6eb4a4ef58124a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305e5e509643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e61b5b5aa4e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e7e2703bb40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cac173bf840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9745ebfb0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df5a6b33b47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5b69bf23d42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d141bff3b4a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KAPITAL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257 891 816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221 999 465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222 841 443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1 220 790 366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SLETTHEI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KOMMUNALE PENSJONSKASSE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STANGELAND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 HOLDING AS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823 833 202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