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1a195ec5c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8fe8d86a5465d"/>
  </p:sldMasterIdLst>
  <p:sldIdLst>
    <p:sldId xmlns:r="http://schemas.openxmlformats.org/officeDocument/2006/relationships" id="256" r:id="R06de647b72854121"/>
    <p:sldId xmlns:r="http://schemas.openxmlformats.org/officeDocument/2006/relationships" id="257" r:id="R3a236578ce0346e0"/>
    <p:sldId xmlns:r="http://schemas.openxmlformats.org/officeDocument/2006/relationships" id="258" r:id="R7905c813c5fb4972"/>
    <p:sldId xmlns:r="http://schemas.openxmlformats.org/officeDocument/2006/relationships" id="259" r:id="Rf5133310d3794a7b"/>
    <p:sldId xmlns:r="http://schemas.openxmlformats.org/officeDocument/2006/relationships" id="260" r:id="R1ccdf7321c7a4672"/>
    <p:sldId xmlns:r="http://schemas.openxmlformats.org/officeDocument/2006/relationships" id="261" r:id="Rb5abcdccd88f4640"/>
    <p:sldId xmlns:r="http://schemas.openxmlformats.org/officeDocument/2006/relationships" id="262" r:id="R0c5616eb8be1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8fe8d86a5465d" /><Relationship Type="http://schemas.openxmlformats.org/officeDocument/2006/relationships/slide" Target="/ppt/slides/slide1.xml" Id="R06de647b72854121" /><Relationship Type="http://schemas.openxmlformats.org/officeDocument/2006/relationships/slide" Target="/ppt/slides/slide2.xml" Id="R3a236578ce0346e0" /><Relationship Type="http://schemas.openxmlformats.org/officeDocument/2006/relationships/slide" Target="/ppt/slides/slide3.xml" Id="R7905c813c5fb4972" /><Relationship Type="http://schemas.openxmlformats.org/officeDocument/2006/relationships/slide" Target="/ppt/slides/slide4.xml" Id="Rf5133310d3794a7b" /><Relationship Type="http://schemas.openxmlformats.org/officeDocument/2006/relationships/slide" Target="/ppt/slides/slide5.xml" Id="R1ccdf7321c7a4672" /><Relationship Type="http://schemas.openxmlformats.org/officeDocument/2006/relationships/slide" Target="/ppt/slides/slide6.xml" Id="Rb5abcdccd88f4640" /><Relationship Type="http://schemas.openxmlformats.org/officeDocument/2006/relationships/slide" Target="/ppt/slides/slide7.xml" Id="R0c5616eb8be1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812a66cb9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f20e22b234840" /><Relationship Type="http://schemas.openxmlformats.org/officeDocument/2006/relationships/theme" Target="/ppt/slideMasters/theme/theme1.xml" Id="R537660b879ef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f20e22b23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34eccb78d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bdbeee54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c1ab9ea4e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436e56d41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af0758b02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58dd6706e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cffe99341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1 366 289 932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1 366 975 886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823 807 732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