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9f7fb9ee674a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ab32fd33024826"/>
  </p:sldMasterIdLst>
  <p:sldIdLst>
    <p:sldId xmlns:r="http://schemas.openxmlformats.org/officeDocument/2006/relationships" id="256" r:id="R5fb88b75f68647df"/>
    <p:sldId xmlns:r="http://schemas.openxmlformats.org/officeDocument/2006/relationships" id="257" r:id="R9fefd6d54e9048d9"/>
    <p:sldId xmlns:r="http://schemas.openxmlformats.org/officeDocument/2006/relationships" id="258" r:id="Refc39c4512b54c71"/>
    <p:sldId xmlns:r="http://schemas.openxmlformats.org/officeDocument/2006/relationships" id="259" r:id="R94d70b06e1da4c00"/>
    <p:sldId xmlns:r="http://schemas.openxmlformats.org/officeDocument/2006/relationships" id="260" r:id="Rfc3fe168206b4874"/>
    <p:sldId xmlns:r="http://schemas.openxmlformats.org/officeDocument/2006/relationships" id="261" r:id="R16e94b8e15614568"/>
    <p:sldId xmlns:r="http://schemas.openxmlformats.org/officeDocument/2006/relationships" id="262" r:id="Rc6cd5f24928a45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ab32fd33024826" /><Relationship Type="http://schemas.openxmlformats.org/officeDocument/2006/relationships/slide" Target="/ppt/slides/slide1.xml" Id="R5fb88b75f68647df" /><Relationship Type="http://schemas.openxmlformats.org/officeDocument/2006/relationships/slide" Target="/ppt/slides/slide2.xml" Id="R9fefd6d54e9048d9" /><Relationship Type="http://schemas.openxmlformats.org/officeDocument/2006/relationships/slide" Target="/ppt/slides/slide3.xml" Id="Refc39c4512b54c71" /><Relationship Type="http://schemas.openxmlformats.org/officeDocument/2006/relationships/slide" Target="/ppt/slides/slide4.xml" Id="R94d70b06e1da4c00" /><Relationship Type="http://schemas.openxmlformats.org/officeDocument/2006/relationships/slide" Target="/ppt/slides/slide5.xml" Id="Rfc3fe168206b4874" /><Relationship Type="http://schemas.openxmlformats.org/officeDocument/2006/relationships/slide" Target="/ppt/slides/slide6.xml" Id="R16e94b8e15614568" /><Relationship Type="http://schemas.openxmlformats.org/officeDocument/2006/relationships/slide" Target="/ppt/slides/slide7.xml" Id="Rc6cd5f24928a45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95969b4d3845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ec860b9dc40ba" /><Relationship Type="http://schemas.openxmlformats.org/officeDocument/2006/relationships/theme" Target="/ppt/slideMasters/theme/theme1.xml" Id="Rc10e09d7944247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4ec860b9dc40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51a48c16145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d7e0254c547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ba39027d149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cdabb6caa40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1a5e76f8940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50406e7024b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983a84a9f46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UBATUBA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UBATUBA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−907 390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5 254 175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104 550 652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108 615 360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ØYHOVDEN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Bekkegata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alexander@ubatuba.no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823 482 922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