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d3ebc59bc554f9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67491e1964a4485"/>
  </p:sldMasterIdLst>
  <p:sldIdLst>
    <p:sldId xmlns:r="http://schemas.openxmlformats.org/officeDocument/2006/relationships" id="256" r:id="R59c35b9d360d4032"/>
    <p:sldId xmlns:r="http://schemas.openxmlformats.org/officeDocument/2006/relationships" id="257" r:id="Rc1679f152f6f4d9b"/>
    <p:sldId xmlns:r="http://schemas.openxmlformats.org/officeDocument/2006/relationships" id="258" r:id="R116eedd6cca4425f"/>
    <p:sldId xmlns:r="http://schemas.openxmlformats.org/officeDocument/2006/relationships" id="259" r:id="R34270ff73fe24282"/>
    <p:sldId xmlns:r="http://schemas.openxmlformats.org/officeDocument/2006/relationships" id="260" r:id="Rd701a951df9a4588"/>
    <p:sldId xmlns:r="http://schemas.openxmlformats.org/officeDocument/2006/relationships" id="261" r:id="Rf3eccec9086e438e"/>
    <p:sldId xmlns:r="http://schemas.openxmlformats.org/officeDocument/2006/relationships" id="262" r:id="R20adbcf24c9c45a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7491e1964a4485" /><Relationship Type="http://schemas.openxmlformats.org/officeDocument/2006/relationships/slide" Target="/ppt/slides/slide1.xml" Id="R59c35b9d360d4032" /><Relationship Type="http://schemas.openxmlformats.org/officeDocument/2006/relationships/slide" Target="/ppt/slides/slide2.xml" Id="Rc1679f152f6f4d9b" /><Relationship Type="http://schemas.openxmlformats.org/officeDocument/2006/relationships/slide" Target="/ppt/slides/slide3.xml" Id="R116eedd6cca4425f" /><Relationship Type="http://schemas.openxmlformats.org/officeDocument/2006/relationships/slide" Target="/ppt/slides/slide4.xml" Id="R34270ff73fe24282" /><Relationship Type="http://schemas.openxmlformats.org/officeDocument/2006/relationships/slide" Target="/ppt/slides/slide5.xml" Id="Rd701a951df9a4588" /><Relationship Type="http://schemas.openxmlformats.org/officeDocument/2006/relationships/slide" Target="/ppt/slides/slide6.xml" Id="Rf3eccec9086e438e" /><Relationship Type="http://schemas.openxmlformats.org/officeDocument/2006/relationships/slide" Target="/ppt/slides/slide7.xml" Id="R20adbcf24c9c45a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b08877e11346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ab3f480c314f83" /><Relationship Type="http://schemas.openxmlformats.org/officeDocument/2006/relationships/theme" Target="/ppt/slideMasters/theme/theme1.xml" Id="Rde6c8325f4424bb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3ab3f480c314f8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9ba06a78514df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a400e9366844e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821b7e5f6a409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55c6d0ba484ee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a85bda1ee94e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565979f12a400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60235d6931498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DEVOLD CONSULTING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DEVOLD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DEVOLD CONSULTING AS ble etablert [år] og holder til i Tertnes.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DEVOLD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DEVOLD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DEVOLD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10 642 299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2 199 149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2 245 909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9 738 594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16 312 900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DEVOLD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DEVOLD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HILDE REIKVAM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DEVOLD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Tertnesflaten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5114 Tertnes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post@devoldconsulting.no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www.devoldconsulting.no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823 450 982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DEVOLD CONSULTING AS</a:t>
            </a:r>
          </a:p>
        </p:txBody>
      </p:sp>
    </p:spTree>
  </p:cSld>
  <p:clrMapOvr>
    <a:masterClrMapping xmlns:a="http://schemas.openxmlformats.org/drawingml/2006/main"/>
  </p:clrMapOvr>
</p:sld>
</file>