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beb77b840f44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375d5a23334d27"/>
  </p:sldMasterIdLst>
  <p:sldIdLst>
    <p:sldId xmlns:r="http://schemas.openxmlformats.org/officeDocument/2006/relationships" id="256" r:id="Rf423e4fc91da4e1b"/>
    <p:sldId xmlns:r="http://schemas.openxmlformats.org/officeDocument/2006/relationships" id="257" r:id="R68e9ecf3dc8b4a68"/>
    <p:sldId xmlns:r="http://schemas.openxmlformats.org/officeDocument/2006/relationships" id="258" r:id="R2d2adb2fff1749b9"/>
    <p:sldId xmlns:r="http://schemas.openxmlformats.org/officeDocument/2006/relationships" id="259" r:id="R88e24625a8b9443f"/>
    <p:sldId xmlns:r="http://schemas.openxmlformats.org/officeDocument/2006/relationships" id="260" r:id="R2db31b6183014f72"/>
    <p:sldId xmlns:r="http://schemas.openxmlformats.org/officeDocument/2006/relationships" id="261" r:id="R0288453b79ce4cd2"/>
    <p:sldId xmlns:r="http://schemas.openxmlformats.org/officeDocument/2006/relationships" id="262" r:id="R15fbda923723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375d5a23334d27" /><Relationship Type="http://schemas.openxmlformats.org/officeDocument/2006/relationships/slide" Target="/ppt/slides/slide1.xml" Id="Rf423e4fc91da4e1b" /><Relationship Type="http://schemas.openxmlformats.org/officeDocument/2006/relationships/slide" Target="/ppt/slides/slide2.xml" Id="R68e9ecf3dc8b4a68" /><Relationship Type="http://schemas.openxmlformats.org/officeDocument/2006/relationships/slide" Target="/ppt/slides/slide3.xml" Id="R2d2adb2fff1749b9" /><Relationship Type="http://schemas.openxmlformats.org/officeDocument/2006/relationships/slide" Target="/ppt/slides/slide4.xml" Id="R88e24625a8b9443f" /><Relationship Type="http://schemas.openxmlformats.org/officeDocument/2006/relationships/slide" Target="/ppt/slides/slide5.xml" Id="R2db31b6183014f72" /><Relationship Type="http://schemas.openxmlformats.org/officeDocument/2006/relationships/slide" Target="/ppt/slides/slide6.xml" Id="R0288453b79ce4cd2" /><Relationship Type="http://schemas.openxmlformats.org/officeDocument/2006/relationships/slide" Target="/ppt/slides/slide7.xml" Id="R15fbda923723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31894127a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8c2016f1847b2" /><Relationship Type="http://schemas.openxmlformats.org/officeDocument/2006/relationships/theme" Target="/ppt/slideMasters/theme/theme1.xml" Id="R128a850fb12e43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8c2016f1847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0cd6f819743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6d9e5cb2942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588c686a6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83f7b0be243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695073e704c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24e6636414b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c2935c03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MOORE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MOORE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61 129 026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18 143 191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18 519 966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17 428 947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28 861 458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AUDITCO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GUDEVOLD JAN OTTAR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INGVE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NAUSTHELLER BJØRN MORTEN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JØNTVEDT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SOLHEIMSKRINGLA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Tullins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823 389 272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MOORE AS</a:t>
            </a:r>
          </a:p>
        </p:txBody>
      </p:sp>
    </p:spTree>
  </p:cSld>
  <p:clrMapOvr>
    <a:masterClrMapping xmlns:a="http://schemas.openxmlformats.org/drawingml/2006/main"/>
  </p:clrMapOvr>
</p:sld>
</file>