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def02d3fe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eb87c20c74d0c"/>
  </p:sldMasterIdLst>
  <p:sldIdLst>
    <p:sldId xmlns:r="http://schemas.openxmlformats.org/officeDocument/2006/relationships" id="256" r:id="Rb945e71b0a2249d1"/>
    <p:sldId xmlns:r="http://schemas.openxmlformats.org/officeDocument/2006/relationships" id="257" r:id="Raad2791157cc4a90"/>
    <p:sldId xmlns:r="http://schemas.openxmlformats.org/officeDocument/2006/relationships" id="258" r:id="R741998c8095e4933"/>
    <p:sldId xmlns:r="http://schemas.openxmlformats.org/officeDocument/2006/relationships" id="259" r:id="R532742208d264c15"/>
    <p:sldId xmlns:r="http://schemas.openxmlformats.org/officeDocument/2006/relationships" id="260" r:id="Rc57fe9c6ea944533"/>
    <p:sldId xmlns:r="http://schemas.openxmlformats.org/officeDocument/2006/relationships" id="261" r:id="R99232c96f2e04b09"/>
    <p:sldId xmlns:r="http://schemas.openxmlformats.org/officeDocument/2006/relationships" id="262" r:id="R3f6a381909d2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eb87c20c74d0c" /><Relationship Type="http://schemas.openxmlformats.org/officeDocument/2006/relationships/slide" Target="/ppt/slides/slide1.xml" Id="Rb945e71b0a2249d1" /><Relationship Type="http://schemas.openxmlformats.org/officeDocument/2006/relationships/slide" Target="/ppt/slides/slide2.xml" Id="Raad2791157cc4a90" /><Relationship Type="http://schemas.openxmlformats.org/officeDocument/2006/relationships/slide" Target="/ppt/slides/slide3.xml" Id="R741998c8095e4933" /><Relationship Type="http://schemas.openxmlformats.org/officeDocument/2006/relationships/slide" Target="/ppt/slides/slide4.xml" Id="R532742208d264c15" /><Relationship Type="http://schemas.openxmlformats.org/officeDocument/2006/relationships/slide" Target="/ppt/slides/slide5.xml" Id="Rc57fe9c6ea944533" /><Relationship Type="http://schemas.openxmlformats.org/officeDocument/2006/relationships/slide" Target="/ppt/slides/slide6.xml" Id="R99232c96f2e04b09" /><Relationship Type="http://schemas.openxmlformats.org/officeDocument/2006/relationships/slide" Target="/ppt/slides/slide7.xml" Id="R3f6a381909d2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0276b0eb8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8cdbfb604be9" /><Relationship Type="http://schemas.openxmlformats.org/officeDocument/2006/relationships/theme" Target="/ppt/slideMasters/theme/theme1.xml" Id="R62d5d7f8b219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e8cdbfb60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1902d0aff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55d9f26f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10de72e1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016d165d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912abf12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1cee718d45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8d2cdbd6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REKNES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KARIN WERGELAND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REKNES KJELBY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