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89e0691b8740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a7a41f6c934d24"/>
  </p:sldMasterIdLst>
  <p:sldIdLst>
    <p:sldId xmlns:r="http://schemas.openxmlformats.org/officeDocument/2006/relationships" id="256" r:id="R9ca6593eaac04204"/>
    <p:sldId xmlns:r="http://schemas.openxmlformats.org/officeDocument/2006/relationships" id="257" r:id="R8f99a54f1c9f46fa"/>
    <p:sldId xmlns:r="http://schemas.openxmlformats.org/officeDocument/2006/relationships" id="258" r:id="R9a133ac2672c4a10"/>
    <p:sldId xmlns:r="http://schemas.openxmlformats.org/officeDocument/2006/relationships" id="259" r:id="Rc1530b2278944a9f"/>
    <p:sldId xmlns:r="http://schemas.openxmlformats.org/officeDocument/2006/relationships" id="260" r:id="Re375ff4275224af9"/>
    <p:sldId xmlns:r="http://schemas.openxmlformats.org/officeDocument/2006/relationships" id="261" r:id="R68e44908838d452f"/>
    <p:sldId xmlns:r="http://schemas.openxmlformats.org/officeDocument/2006/relationships" id="262" r:id="Rae87c0cfabca4f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7a41f6c934d24" /><Relationship Type="http://schemas.openxmlformats.org/officeDocument/2006/relationships/slide" Target="/ppt/slides/slide1.xml" Id="R9ca6593eaac04204" /><Relationship Type="http://schemas.openxmlformats.org/officeDocument/2006/relationships/slide" Target="/ppt/slides/slide2.xml" Id="R8f99a54f1c9f46fa" /><Relationship Type="http://schemas.openxmlformats.org/officeDocument/2006/relationships/slide" Target="/ppt/slides/slide3.xml" Id="R9a133ac2672c4a10" /><Relationship Type="http://schemas.openxmlformats.org/officeDocument/2006/relationships/slide" Target="/ppt/slides/slide4.xml" Id="Rc1530b2278944a9f" /><Relationship Type="http://schemas.openxmlformats.org/officeDocument/2006/relationships/slide" Target="/ppt/slides/slide5.xml" Id="Re375ff4275224af9" /><Relationship Type="http://schemas.openxmlformats.org/officeDocument/2006/relationships/slide" Target="/ppt/slides/slide6.xml" Id="R68e44908838d452f" /><Relationship Type="http://schemas.openxmlformats.org/officeDocument/2006/relationships/slide" Target="/ppt/slides/slide7.xml" Id="Rae87c0cfabca4f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1dba8152348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c6d4590294ca8" /><Relationship Type="http://schemas.openxmlformats.org/officeDocument/2006/relationships/theme" Target="/ppt/slideMasters/theme/theme1.xml" Id="R0b60f8d094f34b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c6d4590294c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273b08d6444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ab3b35df041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4d92053c7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63db76f3a4d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ac171665c4d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d3533f49046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29ff01f2940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−4 497 874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194 851 910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567 267 327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906 040 618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 –  60,8 %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HELLANDSJØ LARS BJARNE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SIV HEGE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TERJE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823 265 522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