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af3d36ec3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c705f65fd47d5"/>
  </p:sldMasterIdLst>
  <p:sldIdLst>
    <p:sldId xmlns:r="http://schemas.openxmlformats.org/officeDocument/2006/relationships" id="256" r:id="R398a5aa135f14b3d"/>
    <p:sldId xmlns:r="http://schemas.openxmlformats.org/officeDocument/2006/relationships" id="257" r:id="Raadaee7dd1b64e95"/>
    <p:sldId xmlns:r="http://schemas.openxmlformats.org/officeDocument/2006/relationships" id="258" r:id="R8d6cba8f4ac248e2"/>
    <p:sldId xmlns:r="http://schemas.openxmlformats.org/officeDocument/2006/relationships" id="259" r:id="Racd0dd909dc74f42"/>
    <p:sldId xmlns:r="http://schemas.openxmlformats.org/officeDocument/2006/relationships" id="260" r:id="Rb3ac483e3dd040ef"/>
    <p:sldId xmlns:r="http://schemas.openxmlformats.org/officeDocument/2006/relationships" id="261" r:id="R2c0fab09a4324a0a"/>
    <p:sldId xmlns:r="http://schemas.openxmlformats.org/officeDocument/2006/relationships" id="262" r:id="Refaea4daf3fb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c705f65fd47d5" /><Relationship Type="http://schemas.openxmlformats.org/officeDocument/2006/relationships/slide" Target="/ppt/slides/slide1.xml" Id="R398a5aa135f14b3d" /><Relationship Type="http://schemas.openxmlformats.org/officeDocument/2006/relationships/slide" Target="/ppt/slides/slide2.xml" Id="Raadaee7dd1b64e95" /><Relationship Type="http://schemas.openxmlformats.org/officeDocument/2006/relationships/slide" Target="/ppt/slides/slide3.xml" Id="R8d6cba8f4ac248e2" /><Relationship Type="http://schemas.openxmlformats.org/officeDocument/2006/relationships/slide" Target="/ppt/slides/slide4.xml" Id="Racd0dd909dc74f42" /><Relationship Type="http://schemas.openxmlformats.org/officeDocument/2006/relationships/slide" Target="/ppt/slides/slide5.xml" Id="Rb3ac483e3dd040ef" /><Relationship Type="http://schemas.openxmlformats.org/officeDocument/2006/relationships/slide" Target="/ppt/slides/slide6.xml" Id="R2c0fab09a4324a0a" /><Relationship Type="http://schemas.openxmlformats.org/officeDocument/2006/relationships/slide" Target="/ppt/slides/slide7.xml" Id="Refaea4daf3fb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ac4f99fe5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ffb9873e4cbf" /><Relationship Type="http://schemas.openxmlformats.org/officeDocument/2006/relationships/theme" Target="/ppt/slideMasters/theme/theme1.xml" Id="R4be2021f9f29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affb9873e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ae273138e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24343dfb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60d6006b4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b691d017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b68b4b7f8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e7f701c07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6c99f14f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14 172 203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823 191 022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