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f4fa9f1d6d4a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474faff6d54d18"/>
  </p:sldMasterIdLst>
  <p:sldIdLst>
    <p:sldId xmlns:r="http://schemas.openxmlformats.org/officeDocument/2006/relationships" id="256" r:id="R4bb40b38307d479a"/>
    <p:sldId xmlns:r="http://schemas.openxmlformats.org/officeDocument/2006/relationships" id="257" r:id="R792e5d70a4b64f23"/>
    <p:sldId xmlns:r="http://schemas.openxmlformats.org/officeDocument/2006/relationships" id="258" r:id="Refe58cddb3ec4823"/>
    <p:sldId xmlns:r="http://schemas.openxmlformats.org/officeDocument/2006/relationships" id="259" r:id="Rd9aa8097b0e04a16"/>
    <p:sldId xmlns:r="http://schemas.openxmlformats.org/officeDocument/2006/relationships" id="260" r:id="R00ffad2b39824e85"/>
    <p:sldId xmlns:r="http://schemas.openxmlformats.org/officeDocument/2006/relationships" id="261" r:id="R6386817aa00d463e"/>
    <p:sldId xmlns:r="http://schemas.openxmlformats.org/officeDocument/2006/relationships" id="262" r:id="R6375ab485b5445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474faff6d54d18" /><Relationship Type="http://schemas.openxmlformats.org/officeDocument/2006/relationships/slide" Target="/ppt/slides/slide1.xml" Id="R4bb40b38307d479a" /><Relationship Type="http://schemas.openxmlformats.org/officeDocument/2006/relationships/slide" Target="/ppt/slides/slide2.xml" Id="R792e5d70a4b64f23" /><Relationship Type="http://schemas.openxmlformats.org/officeDocument/2006/relationships/slide" Target="/ppt/slides/slide3.xml" Id="Refe58cddb3ec4823" /><Relationship Type="http://schemas.openxmlformats.org/officeDocument/2006/relationships/slide" Target="/ppt/slides/slide4.xml" Id="Rd9aa8097b0e04a16" /><Relationship Type="http://schemas.openxmlformats.org/officeDocument/2006/relationships/slide" Target="/ppt/slides/slide5.xml" Id="R00ffad2b39824e85" /><Relationship Type="http://schemas.openxmlformats.org/officeDocument/2006/relationships/slide" Target="/ppt/slides/slide6.xml" Id="R6386817aa00d463e" /><Relationship Type="http://schemas.openxmlformats.org/officeDocument/2006/relationships/slide" Target="/ppt/slides/slide7.xml" Id="R6375ab485b5445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af457d9b524f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00d4684eb476c" /><Relationship Type="http://schemas.openxmlformats.org/officeDocument/2006/relationships/theme" Target="/ppt/slideMasters/theme/theme1.xml" Id="R205af2004fc44e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700d4684eb47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5bc333a6e46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9ed5a795e4c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41eab662046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465e466a148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4c891df9f40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30627f4aa4c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464586a0346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 REVISJON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20 473 222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2 154 905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1 777 564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4 767 496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11 541 901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BRILLIANT INVESTING AS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PER ERIK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VOLDSUND GEIR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GREVA HOLDING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MAGAMA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T.O. HOLDING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Jektveien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823 130 422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