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cdaeb2326e47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02e30e1f4d4d40"/>
  </p:sldMasterIdLst>
  <p:sldIdLst>
    <p:sldId xmlns:r="http://schemas.openxmlformats.org/officeDocument/2006/relationships" id="256" r:id="R10bd6890fa3745ed"/>
    <p:sldId xmlns:r="http://schemas.openxmlformats.org/officeDocument/2006/relationships" id="257" r:id="Rf53c1617f7e14c47"/>
    <p:sldId xmlns:r="http://schemas.openxmlformats.org/officeDocument/2006/relationships" id="258" r:id="Rc24f70c61b0a4c54"/>
    <p:sldId xmlns:r="http://schemas.openxmlformats.org/officeDocument/2006/relationships" id="259" r:id="Re016e6762e46438b"/>
    <p:sldId xmlns:r="http://schemas.openxmlformats.org/officeDocument/2006/relationships" id="260" r:id="R4d6ec5dc923340ae"/>
    <p:sldId xmlns:r="http://schemas.openxmlformats.org/officeDocument/2006/relationships" id="261" r:id="Re1944dafdefe4e69"/>
    <p:sldId xmlns:r="http://schemas.openxmlformats.org/officeDocument/2006/relationships" id="262" r:id="R125c2bc437c54e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02e30e1f4d4d40" /><Relationship Type="http://schemas.openxmlformats.org/officeDocument/2006/relationships/slide" Target="/ppt/slides/slide1.xml" Id="R10bd6890fa3745ed" /><Relationship Type="http://schemas.openxmlformats.org/officeDocument/2006/relationships/slide" Target="/ppt/slides/slide2.xml" Id="Rf53c1617f7e14c47" /><Relationship Type="http://schemas.openxmlformats.org/officeDocument/2006/relationships/slide" Target="/ppt/slides/slide3.xml" Id="Rc24f70c61b0a4c54" /><Relationship Type="http://schemas.openxmlformats.org/officeDocument/2006/relationships/slide" Target="/ppt/slides/slide4.xml" Id="Re016e6762e46438b" /><Relationship Type="http://schemas.openxmlformats.org/officeDocument/2006/relationships/slide" Target="/ppt/slides/slide5.xml" Id="R4d6ec5dc923340ae" /><Relationship Type="http://schemas.openxmlformats.org/officeDocument/2006/relationships/slide" Target="/ppt/slides/slide6.xml" Id="Re1944dafdefe4e69" /><Relationship Type="http://schemas.openxmlformats.org/officeDocument/2006/relationships/slide" Target="/ppt/slides/slide7.xml" Id="R125c2bc437c54e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626bfd3c764c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e9fbd63d244c0" /><Relationship Type="http://schemas.openxmlformats.org/officeDocument/2006/relationships/theme" Target="/ppt/slideMasters/theme/theme1.xml" Id="R1b1d278d82da46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8e9fbd63d244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0a06f9d4c44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24d80000745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82ffc9bd249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b063036854a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835d4be8040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9b1b4c18e4a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bc61963c340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NORDIC INSURANCE AND PENSIONS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INSURANCE AND PENSIONS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INSURANCE AND PENSIONS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INSURANCE AND PENSIONS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INSURANCE AND PENSIONS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INSURANCE AND PENSIONS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−4 426 446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118 733 772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52 677 037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168 438 799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INSURANCE AND PENSIONS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EGW PENSION AND LIFE INSURANCE HOLD  –  54,6 %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THOMAS VINGE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THOMAS VINGE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THOMAS VINGE  –  1,4 %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INSURANCE AND PENSIONS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822 983 502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INSURANCE AND PENSIONS AS</a:t>
            </a:r>
          </a:p>
        </p:txBody>
      </p:sp>
    </p:spTree>
  </p:cSld>
  <p:clrMapOvr>
    <a:masterClrMapping xmlns:a="http://schemas.openxmlformats.org/drawingml/2006/main"/>
  </p:clrMapOvr>
</p:sld>
</file>