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314f8d7ab46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531788166f4150"/>
  </p:sldMasterIdLst>
  <p:sldIdLst>
    <p:sldId xmlns:r="http://schemas.openxmlformats.org/officeDocument/2006/relationships" id="256" r:id="R6e89dec303d14776"/>
    <p:sldId xmlns:r="http://schemas.openxmlformats.org/officeDocument/2006/relationships" id="257" r:id="R605ebc812f794768"/>
    <p:sldId xmlns:r="http://schemas.openxmlformats.org/officeDocument/2006/relationships" id="258" r:id="Rb7fba0cd375c430a"/>
    <p:sldId xmlns:r="http://schemas.openxmlformats.org/officeDocument/2006/relationships" id="259" r:id="R0050cd8ce29b4588"/>
    <p:sldId xmlns:r="http://schemas.openxmlformats.org/officeDocument/2006/relationships" id="260" r:id="R2f1f105377834ddb"/>
    <p:sldId xmlns:r="http://schemas.openxmlformats.org/officeDocument/2006/relationships" id="261" r:id="Re316b290b99649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31788166f4150" /><Relationship Type="http://schemas.openxmlformats.org/officeDocument/2006/relationships/slide" Target="/ppt/slides/slide1.xml" Id="R6e89dec303d14776" /><Relationship Type="http://schemas.openxmlformats.org/officeDocument/2006/relationships/slide" Target="/ppt/slides/slide2.xml" Id="R605ebc812f794768" /><Relationship Type="http://schemas.openxmlformats.org/officeDocument/2006/relationships/slide" Target="/ppt/slides/slide3.xml" Id="Rb7fba0cd375c430a" /><Relationship Type="http://schemas.openxmlformats.org/officeDocument/2006/relationships/slide" Target="/ppt/slides/slide4.xml" Id="R0050cd8ce29b4588" /><Relationship Type="http://schemas.openxmlformats.org/officeDocument/2006/relationships/slide" Target="/ppt/slides/slide5.xml" Id="R2f1f105377834ddb" /><Relationship Type="http://schemas.openxmlformats.org/officeDocument/2006/relationships/slide" Target="/ppt/slides/slide6.xml" Id="Re316b290b99649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6be12c75447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bdfa90f344c23" /><Relationship Type="http://schemas.openxmlformats.org/officeDocument/2006/relationships/theme" Target="/ppt/slideMasters/theme/theme1.xml" Id="R724d4e1e23f0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bdfa90f344c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ea8d3bc841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2eba27dcf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ea595067a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c48b48cb44d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be1512a447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7a0c829f6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INSURANCE AND PENSIONS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822 983 502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