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69dd687f3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0d9a7f4c943fb"/>
  </p:sldMasterIdLst>
  <p:sldIdLst>
    <p:sldId xmlns:r="http://schemas.openxmlformats.org/officeDocument/2006/relationships" id="256" r:id="R99517e098dd4469e"/>
    <p:sldId xmlns:r="http://schemas.openxmlformats.org/officeDocument/2006/relationships" id="257" r:id="R2ef3904e99e14fff"/>
    <p:sldId xmlns:r="http://schemas.openxmlformats.org/officeDocument/2006/relationships" id="258" r:id="R76e0827cf16b42a4"/>
    <p:sldId xmlns:r="http://schemas.openxmlformats.org/officeDocument/2006/relationships" id="259" r:id="R0e3d2b5331e34760"/>
    <p:sldId xmlns:r="http://schemas.openxmlformats.org/officeDocument/2006/relationships" id="260" r:id="R0c15ebbafc2c4986"/>
    <p:sldId xmlns:r="http://schemas.openxmlformats.org/officeDocument/2006/relationships" id="261" r:id="R1ba97c82e7144bac"/>
    <p:sldId xmlns:r="http://schemas.openxmlformats.org/officeDocument/2006/relationships" id="262" r:id="R0a05e155273e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0d9a7f4c943fb" /><Relationship Type="http://schemas.openxmlformats.org/officeDocument/2006/relationships/slide" Target="/ppt/slides/slide1.xml" Id="R99517e098dd4469e" /><Relationship Type="http://schemas.openxmlformats.org/officeDocument/2006/relationships/slide" Target="/ppt/slides/slide2.xml" Id="R2ef3904e99e14fff" /><Relationship Type="http://schemas.openxmlformats.org/officeDocument/2006/relationships/slide" Target="/ppt/slides/slide3.xml" Id="R76e0827cf16b42a4" /><Relationship Type="http://schemas.openxmlformats.org/officeDocument/2006/relationships/slide" Target="/ppt/slides/slide4.xml" Id="R0e3d2b5331e34760" /><Relationship Type="http://schemas.openxmlformats.org/officeDocument/2006/relationships/slide" Target="/ppt/slides/slide5.xml" Id="R0c15ebbafc2c4986" /><Relationship Type="http://schemas.openxmlformats.org/officeDocument/2006/relationships/slide" Target="/ppt/slides/slide6.xml" Id="R1ba97c82e7144bac" /><Relationship Type="http://schemas.openxmlformats.org/officeDocument/2006/relationships/slide" Target="/ppt/slides/slide7.xml" Id="R0a05e155273e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d8f22332f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bfe8b96c04339" /><Relationship Type="http://schemas.openxmlformats.org/officeDocument/2006/relationships/theme" Target="/ppt/slideMasters/theme/theme1.xml" Id="Rd80b77e2270c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bfe8b96c0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615eaa87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a4d7afd6d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dd7a0b567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6acc52276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a02bf088e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84fd87b58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27819b03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