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5f604c4f3f46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6de631a6d4c64"/>
  </p:sldMasterIdLst>
  <p:sldIdLst>
    <p:sldId xmlns:r="http://schemas.openxmlformats.org/officeDocument/2006/relationships" id="256" r:id="R17a9b8b0e8464771"/>
    <p:sldId xmlns:r="http://schemas.openxmlformats.org/officeDocument/2006/relationships" id="257" r:id="R5904a141bc60474d"/>
    <p:sldId xmlns:r="http://schemas.openxmlformats.org/officeDocument/2006/relationships" id="258" r:id="Rda1468db51c94640"/>
    <p:sldId xmlns:r="http://schemas.openxmlformats.org/officeDocument/2006/relationships" id="259" r:id="R435ccc4a27194231"/>
    <p:sldId xmlns:r="http://schemas.openxmlformats.org/officeDocument/2006/relationships" id="260" r:id="R6507eec454864c8e"/>
    <p:sldId xmlns:r="http://schemas.openxmlformats.org/officeDocument/2006/relationships" id="261" r:id="R7dc14b81e9c94b47"/>
    <p:sldId xmlns:r="http://schemas.openxmlformats.org/officeDocument/2006/relationships" id="262" r:id="R91fee7ded7b64e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6de631a6d4c64" /><Relationship Type="http://schemas.openxmlformats.org/officeDocument/2006/relationships/slide" Target="/ppt/slides/slide1.xml" Id="R17a9b8b0e8464771" /><Relationship Type="http://schemas.openxmlformats.org/officeDocument/2006/relationships/slide" Target="/ppt/slides/slide2.xml" Id="R5904a141bc60474d" /><Relationship Type="http://schemas.openxmlformats.org/officeDocument/2006/relationships/slide" Target="/ppt/slides/slide3.xml" Id="Rda1468db51c94640" /><Relationship Type="http://schemas.openxmlformats.org/officeDocument/2006/relationships/slide" Target="/ppt/slides/slide4.xml" Id="R435ccc4a27194231" /><Relationship Type="http://schemas.openxmlformats.org/officeDocument/2006/relationships/slide" Target="/ppt/slides/slide5.xml" Id="R6507eec454864c8e" /><Relationship Type="http://schemas.openxmlformats.org/officeDocument/2006/relationships/slide" Target="/ppt/slides/slide6.xml" Id="R7dc14b81e9c94b47" /><Relationship Type="http://schemas.openxmlformats.org/officeDocument/2006/relationships/slide" Target="/ppt/slides/slide7.xml" Id="R91fee7ded7b64e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d949bef4741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331b0327d4855" /><Relationship Type="http://schemas.openxmlformats.org/officeDocument/2006/relationships/theme" Target="/ppt/slideMasters/theme/theme1.xml" Id="Rba39bc1e045b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331b0327d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9ee1412e9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6146bc3af44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d4fde73d545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cf5c256d8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4d730703d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36e4607e040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f9fd4ce68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Nilsbakken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822 724 582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